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Lst>
  <p:sldSz cy="5143500" cx="9144000"/>
  <p:notesSz cx="6858000" cy="9144000"/>
  <p:embeddedFontLst>
    <p:embeddedFont>
      <p:font typeface="Montserrat SemiBold"/>
      <p:regular r:id="rId13"/>
      <p:bold r:id="rId14"/>
      <p:italic r:id="rId15"/>
      <p:boldItalic r:id="rId16"/>
    </p:embeddedFont>
    <p:embeddedFont>
      <p:font typeface="Montserrat"/>
      <p:regular r:id="rId17"/>
      <p:bold r:id="rId18"/>
      <p:italic r:id="rId19"/>
      <p:boldItalic r:id="rId20"/>
    </p:embeddedFont>
    <p:embeddedFont>
      <p:font typeface="Montserrat Medium"/>
      <p:regular r:id="rId21"/>
      <p:bold r:id="rId22"/>
      <p:italic r:id="rId23"/>
      <p:boldItalic r:id="rId24"/>
    </p:embeddedFont>
    <p:embeddedFont>
      <p:font typeface="DM Sans"/>
      <p:regular r:id="rId25"/>
      <p:bold r:id="rId26"/>
      <p:italic r:id="rId27"/>
      <p:boldItalic r:id="rId2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GoogleSlidesCustomDataVersion2">
      <go:slidesCustomData xmlns:go="http://customooxmlschemas.google.com/" r:id="rId29" roundtripDataSignature="AMtx7mg1MHp7k6PMcnYEYvaszc/t23tcag=="/>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1" name="Bruno Pedemonte"/>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Montserrat-boldItalic.fntdata"/><Relationship Id="rId22" Type="http://schemas.openxmlformats.org/officeDocument/2006/relationships/font" Target="fonts/MontserratMedium-bold.fntdata"/><Relationship Id="rId21" Type="http://schemas.openxmlformats.org/officeDocument/2006/relationships/font" Target="fonts/MontserratMedium-regular.fntdata"/><Relationship Id="rId24" Type="http://schemas.openxmlformats.org/officeDocument/2006/relationships/font" Target="fonts/MontserratMedium-boldItalic.fntdata"/><Relationship Id="rId23" Type="http://schemas.openxmlformats.org/officeDocument/2006/relationships/font" Target="fonts/MontserratMedium-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commentAuthors" Target="commentAuthors.xml"/><Relationship Id="rId9" Type="http://schemas.openxmlformats.org/officeDocument/2006/relationships/slide" Target="slides/slide3.xml"/><Relationship Id="rId26" Type="http://schemas.openxmlformats.org/officeDocument/2006/relationships/font" Target="fonts/DMSans-bold.fntdata"/><Relationship Id="rId25" Type="http://schemas.openxmlformats.org/officeDocument/2006/relationships/font" Target="fonts/DMSans-regular.fntdata"/><Relationship Id="rId28" Type="http://schemas.openxmlformats.org/officeDocument/2006/relationships/font" Target="fonts/DMSans-boldItalic.fntdata"/><Relationship Id="rId27" Type="http://schemas.openxmlformats.org/officeDocument/2006/relationships/font" Target="fonts/DMSans-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customschemas.google.com/relationships/presentationmetadata" Target="metadata"/><Relationship Id="rId7" Type="http://schemas.openxmlformats.org/officeDocument/2006/relationships/slide" Target="slides/slide1.xml"/><Relationship Id="rId8" Type="http://schemas.openxmlformats.org/officeDocument/2006/relationships/slide" Target="slides/slide2.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font" Target="fonts/MontserratSemiBold-regular.fntdata"/><Relationship Id="rId12" Type="http://schemas.openxmlformats.org/officeDocument/2006/relationships/slide" Target="slides/slide6.xml"/><Relationship Id="rId15" Type="http://schemas.openxmlformats.org/officeDocument/2006/relationships/font" Target="fonts/MontserratSemiBold-italic.fntdata"/><Relationship Id="rId14" Type="http://schemas.openxmlformats.org/officeDocument/2006/relationships/font" Target="fonts/MontserratSemiBold-bold.fntdata"/><Relationship Id="rId17" Type="http://schemas.openxmlformats.org/officeDocument/2006/relationships/font" Target="fonts/Montserrat-regular.fntdata"/><Relationship Id="rId16" Type="http://schemas.openxmlformats.org/officeDocument/2006/relationships/font" Target="fonts/MontserratSemiBold-boldItalic.fntdata"/><Relationship Id="rId19" Type="http://schemas.openxmlformats.org/officeDocument/2006/relationships/font" Target="fonts/Montserrat-italic.fntdata"/><Relationship Id="rId18" Type="http://schemas.openxmlformats.org/officeDocument/2006/relationships/font" Target="fonts/Montserrat-bold.fntdata"/></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3-05-29T17:48:01.315">
    <p:pos x="170" y="671"/>
    <p:text>case when first_live_date is not null 
and first_live_date &lt;&gt; latest_live_date
and is_live = true
and datediff(month, disabled_date, latest_live_date) &lt; 6 
then 'reactivated' 
when first_live_date is not null 
and first_live_date &lt;&gt; latest_live_date
and is_live = true
and datediff(month, disabled_date, latest_live_date) &gt;= 6 
then 'reactivated new' 
else 'none'
end as reactivated_status</p:text>
    <p:extLst>
      <p:ext uri="{C676402C-5697-4E1C-873F-D02D1690AC5C}">
        <p15:threadingInfo timeZoneBias="0"/>
      </p:ext>
      <p:ext uri="http://customooxmlschemas.google.com/">
        <go:slidesCustomData xmlns:go="http://customooxmlschemas.google.com/" commentPostId="AAAAx5oQvY4"/>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6" name="Google Shape;186;p1: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87" name="Google Shape;187;p1: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en-GB"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3" name="Google Shape;193;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24bd6862e4d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7" name="Google Shape;207;g24bd6862e4d_3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24bd6862e4d_3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3" name="Google Shape;213;g24bd6862e4d_3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24bd6862e4d_3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2" name="Google Shape;222;g24bd6862e4d_3_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24bd6862e4d_3_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8" name="Google Shape;228;g24bd6862e4d_3_24: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29" name="Google Shape;229;g24bd6862e4d_3_24: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en-GB"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 Id="rId3"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jpg"/><Relationship Id="rId3" Type="http://schemas.openxmlformats.org/officeDocument/2006/relationships/image" Target="../media/image5.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jpg"/><Relationship Id="rId3" Type="http://schemas.openxmlformats.org/officeDocument/2006/relationships/image" Target="../media/image5.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jpg"/><Relationship Id="rId3" Type="http://schemas.openxmlformats.org/officeDocument/2006/relationships/image" Target="../media/image5.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jpg"/><Relationship Id="rId3" Type="http://schemas.openxmlformats.org/officeDocument/2006/relationships/image" Target="../media/image5.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jpg"/><Relationship Id="rId3" Type="http://schemas.openxmlformats.org/officeDocument/2006/relationships/image" Target="../media/image5.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g"/><Relationship Id="rId3"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 Id="rId3"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 Id="rId3"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5.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 - Title slide 2">
  <p:cSld name="TITLE_1">
    <p:spTree>
      <p:nvGrpSpPr>
        <p:cNvPr id="9" name="Shape 9"/>
        <p:cNvGrpSpPr/>
        <p:nvPr/>
      </p:nvGrpSpPr>
      <p:grpSpPr>
        <a:xfrm>
          <a:off x="0" y="0"/>
          <a:ext cx="0" cy="0"/>
          <a:chOff x="0" y="0"/>
          <a:chExt cx="0" cy="0"/>
        </a:xfrm>
      </p:grpSpPr>
      <p:pic>
        <p:nvPicPr>
          <p:cNvPr id="10" name="Google Shape;10;p20"/>
          <p:cNvPicPr preferRelativeResize="0"/>
          <p:nvPr/>
        </p:nvPicPr>
        <p:blipFill rotWithShape="1">
          <a:blip r:embed="rId2">
            <a:alphaModFix/>
          </a:blip>
          <a:srcRect b="0" l="6483" r="6492" t="0"/>
          <a:stretch/>
        </p:blipFill>
        <p:spPr>
          <a:xfrm>
            <a:off x="-25362" y="-21263"/>
            <a:ext cx="9230549" cy="5967173"/>
          </a:xfrm>
          <a:prstGeom prst="rect">
            <a:avLst/>
          </a:prstGeom>
          <a:noFill/>
          <a:ln>
            <a:noFill/>
          </a:ln>
        </p:spPr>
      </p:pic>
      <p:sp>
        <p:nvSpPr>
          <p:cNvPr id="11" name="Google Shape;11;p20"/>
          <p:cNvSpPr txBox="1"/>
          <p:nvPr>
            <p:ph idx="1" type="subTitle"/>
          </p:nvPr>
        </p:nvSpPr>
        <p:spPr>
          <a:xfrm>
            <a:off x="2533045" y="2645559"/>
            <a:ext cx="4077900" cy="445500"/>
          </a:xfrm>
          <a:prstGeom prst="rect">
            <a:avLst/>
          </a:prstGeom>
          <a:noFill/>
          <a:ln>
            <a:noFill/>
          </a:ln>
        </p:spPr>
        <p:txBody>
          <a:bodyPr anchorCtr="0" anchor="t" bIns="0" lIns="0" spcFirstLastPara="1" rIns="0" wrap="square" tIns="0">
            <a:noAutofit/>
          </a:bodyPr>
          <a:lstStyle>
            <a:lvl1pPr lvl="0" algn="ctr">
              <a:lnSpc>
                <a:spcPct val="100000"/>
              </a:lnSpc>
              <a:spcBef>
                <a:spcPts val="0"/>
              </a:spcBef>
              <a:spcAft>
                <a:spcPts val="0"/>
              </a:spcAft>
              <a:buClr>
                <a:srgbClr val="FFFFFF"/>
              </a:buClr>
              <a:buSzPts val="1100"/>
              <a:buFont typeface="Montserrat"/>
              <a:buNone/>
              <a:defRPr sz="1100">
                <a:solidFill>
                  <a:srgbClr val="FFFFFF"/>
                </a:solidFill>
                <a:latin typeface="Montserrat"/>
                <a:ea typeface="Montserrat"/>
                <a:cs typeface="Montserrat"/>
                <a:sym typeface="Montserrat"/>
              </a:defRPr>
            </a:lvl1pPr>
            <a:lvl2pPr lvl="1" algn="ctr">
              <a:lnSpc>
                <a:spcPct val="100000"/>
              </a:lnSpc>
              <a:spcBef>
                <a:spcPts val="0"/>
              </a:spcBef>
              <a:spcAft>
                <a:spcPts val="0"/>
              </a:spcAft>
              <a:buSzPts val="1100"/>
              <a:buNone/>
              <a:defRPr sz="1100"/>
            </a:lvl2pPr>
            <a:lvl3pPr lvl="2" algn="ctr">
              <a:lnSpc>
                <a:spcPct val="100000"/>
              </a:lnSpc>
              <a:spcBef>
                <a:spcPts val="0"/>
              </a:spcBef>
              <a:spcAft>
                <a:spcPts val="0"/>
              </a:spcAft>
              <a:buSzPts val="1100"/>
              <a:buNone/>
              <a:defRPr sz="1100"/>
            </a:lvl3pPr>
            <a:lvl4pPr lvl="3" algn="ctr">
              <a:lnSpc>
                <a:spcPct val="100000"/>
              </a:lnSpc>
              <a:spcBef>
                <a:spcPts val="0"/>
              </a:spcBef>
              <a:spcAft>
                <a:spcPts val="0"/>
              </a:spcAft>
              <a:buSzPts val="1100"/>
              <a:buNone/>
              <a:defRPr sz="1100"/>
            </a:lvl4pPr>
            <a:lvl5pPr lvl="4" algn="ctr">
              <a:lnSpc>
                <a:spcPct val="100000"/>
              </a:lnSpc>
              <a:spcBef>
                <a:spcPts val="0"/>
              </a:spcBef>
              <a:spcAft>
                <a:spcPts val="0"/>
              </a:spcAft>
              <a:buSzPts val="1100"/>
              <a:buNone/>
              <a:defRPr sz="1100"/>
            </a:lvl5pPr>
            <a:lvl6pPr lvl="5" algn="ctr">
              <a:lnSpc>
                <a:spcPct val="100000"/>
              </a:lnSpc>
              <a:spcBef>
                <a:spcPts val="0"/>
              </a:spcBef>
              <a:spcAft>
                <a:spcPts val="0"/>
              </a:spcAft>
              <a:buSzPts val="1100"/>
              <a:buNone/>
              <a:defRPr sz="1100"/>
            </a:lvl6pPr>
            <a:lvl7pPr lvl="6" algn="ctr">
              <a:lnSpc>
                <a:spcPct val="100000"/>
              </a:lnSpc>
              <a:spcBef>
                <a:spcPts val="0"/>
              </a:spcBef>
              <a:spcAft>
                <a:spcPts val="0"/>
              </a:spcAft>
              <a:buSzPts val="1100"/>
              <a:buNone/>
              <a:defRPr sz="1100"/>
            </a:lvl7pPr>
            <a:lvl8pPr lvl="7" algn="ctr">
              <a:lnSpc>
                <a:spcPct val="100000"/>
              </a:lnSpc>
              <a:spcBef>
                <a:spcPts val="0"/>
              </a:spcBef>
              <a:spcAft>
                <a:spcPts val="0"/>
              </a:spcAft>
              <a:buSzPts val="1100"/>
              <a:buNone/>
              <a:defRPr sz="1100"/>
            </a:lvl8pPr>
            <a:lvl9pPr lvl="8" algn="ctr">
              <a:lnSpc>
                <a:spcPct val="100000"/>
              </a:lnSpc>
              <a:spcBef>
                <a:spcPts val="0"/>
              </a:spcBef>
              <a:spcAft>
                <a:spcPts val="0"/>
              </a:spcAft>
              <a:buSzPts val="1100"/>
              <a:buNone/>
              <a:defRPr sz="1100"/>
            </a:lvl9pPr>
          </a:lstStyle>
          <a:p/>
        </p:txBody>
      </p:sp>
      <p:sp>
        <p:nvSpPr>
          <p:cNvPr id="12" name="Google Shape;12;p20"/>
          <p:cNvSpPr txBox="1"/>
          <p:nvPr>
            <p:ph type="title"/>
          </p:nvPr>
        </p:nvSpPr>
        <p:spPr>
          <a:xfrm>
            <a:off x="1419086" y="1389179"/>
            <a:ext cx="6289200" cy="1189500"/>
          </a:xfrm>
          <a:prstGeom prst="rect">
            <a:avLst/>
          </a:prstGeom>
          <a:noFill/>
          <a:ln>
            <a:noFill/>
          </a:ln>
        </p:spPr>
        <p:txBody>
          <a:bodyPr anchorCtr="0" anchor="b" bIns="0" lIns="0" spcFirstLastPara="1" rIns="0" wrap="square" tIns="0">
            <a:noAutofit/>
          </a:bodyPr>
          <a:lstStyle>
            <a:lvl1pPr lvl="0" algn="ctr">
              <a:lnSpc>
                <a:spcPct val="100000"/>
              </a:lnSpc>
              <a:spcBef>
                <a:spcPts val="0"/>
              </a:spcBef>
              <a:spcAft>
                <a:spcPts val="0"/>
              </a:spcAft>
              <a:buSzPts val="2700"/>
              <a:buNone/>
              <a:defRPr sz="2700"/>
            </a:lvl1pPr>
            <a:lvl2pPr lvl="1" algn="ctr">
              <a:lnSpc>
                <a:spcPct val="100000"/>
              </a:lnSpc>
              <a:spcBef>
                <a:spcPts val="0"/>
              </a:spcBef>
              <a:spcAft>
                <a:spcPts val="0"/>
              </a:spcAft>
              <a:buSzPts val="2700"/>
              <a:buFont typeface="Montserrat SemiBold"/>
              <a:buNone/>
              <a:defRPr sz="2700">
                <a:latin typeface="Montserrat SemiBold"/>
                <a:ea typeface="Montserrat SemiBold"/>
                <a:cs typeface="Montserrat SemiBold"/>
                <a:sym typeface="Montserrat SemiBold"/>
              </a:defRPr>
            </a:lvl2pPr>
            <a:lvl3pPr lvl="2" algn="ctr">
              <a:lnSpc>
                <a:spcPct val="100000"/>
              </a:lnSpc>
              <a:spcBef>
                <a:spcPts val="0"/>
              </a:spcBef>
              <a:spcAft>
                <a:spcPts val="0"/>
              </a:spcAft>
              <a:buSzPts val="2700"/>
              <a:buFont typeface="Montserrat SemiBold"/>
              <a:buNone/>
              <a:defRPr sz="2700">
                <a:latin typeface="Montserrat SemiBold"/>
                <a:ea typeface="Montserrat SemiBold"/>
                <a:cs typeface="Montserrat SemiBold"/>
                <a:sym typeface="Montserrat SemiBold"/>
              </a:defRPr>
            </a:lvl3pPr>
            <a:lvl4pPr lvl="3" algn="ctr">
              <a:lnSpc>
                <a:spcPct val="100000"/>
              </a:lnSpc>
              <a:spcBef>
                <a:spcPts val="0"/>
              </a:spcBef>
              <a:spcAft>
                <a:spcPts val="0"/>
              </a:spcAft>
              <a:buSzPts val="2700"/>
              <a:buFont typeface="Montserrat SemiBold"/>
              <a:buNone/>
              <a:defRPr sz="2700">
                <a:latin typeface="Montserrat SemiBold"/>
                <a:ea typeface="Montserrat SemiBold"/>
                <a:cs typeface="Montserrat SemiBold"/>
                <a:sym typeface="Montserrat SemiBold"/>
              </a:defRPr>
            </a:lvl4pPr>
            <a:lvl5pPr lvl="4" algn="ctr">
              <a:lnSpc>
                <a:spcPct val="100000"/>
              </a:lnSpc>
              <a:spcBef>
                <a:spcPts val="0"/>
              </a:spcBef>
              <a:spcAft>
                <a:spcPts val="0"/>
              </a:spcAft>
              <a:buSzPts val="2700"/>
              <a:buFont typeface="Montserrat SemiBold"/>
              <a:buNone/>
              <a:defRPr sz="2700">
                <a:latin typeface="Montserrat SemiBold"/>
                <a:ea typeface="Montserrat SemiBold"/>
                <a:cs typeface="Montserrat SemiBold"/>
                <a:sym typeface="Montserrat SemiBold"/>
              </a:defRPr>
            </a:lvl5pPr>
            <a:lvl6pPr lvl="5" algn="ctr">
              <a:lnSpc>
                <a:spcPct val="100000"/>
              </a:lnSpc>
              <a:spcBef>
                <a:spcPts val="0"/>
              </a:spcBef>
              <a:spcAft>
                <a:spcPts val="0"/>
              </a:spcAft>
              <a:buSzPts val="2700"/>
              <a:buFont typeface="Montserrat SemiBold"/>
              <a:buNone/>
              <a:defRPr sz="2700">
                <a:latin typeface="Montserrat SemiBold"/>
                <a:ea typeface="Montserrat SemiBold"/>
                <a:cs typeface="Montserrat SemiBold"/>
                <a:sym typeface="Montserrat SemiBold"/>
              </a:defRPr>
            </a:lvl6pPr>
            <a:lvl7pPr lvl="6" algn="ctr">
              <a:lnSpc>
                <a:spcPct val="100000"/>
              </a:lnSpc>
              <a:spcBef>
                <a:spcPts val="0"/>
              </a:spcBef>
              <a:spcAft>
                <a:spcPts val="0"/>
              </a:spcAft>
              <a:buSzPts val="2700"/>
              <a:buFont typeface="Montserrat SemiBold"/>
              <a:buNone/>
              <a:defRPr sz="2700">
                <a:latin typeface="Montserrat SemiBold"/>
                <a:ea typeface="Montserrat SemiBold"/>
                <a:cs typeface="Montserrat SemiBold"/>
                <a:sym typeface="Montserrat SemiBold"/>
              </a:defRPr>
            </a:lvl7pPr>
            <a:lvl8pPr lvl="7" algn="ctr">
              <a:lnSpc>
                <a:spcPct val="100000"/>
              </a:lnSpc>
              <a:spcBef>
                <a:spcPts val="0"/>
              </a:spcBef>
              <a:spcAft>
                <a:spcPts val="0"/>
              </a:spcAft>
              <a:buSzPts val="2700"/>
              <a:buFont typeface="Montserrat SemiBold"/>
              <a:buNone/>
              <a:defRPr sz="2700">
                <a:latin typeface="Montserrat SemiBold"/>
                <a:ea typeface="Montserrat SemiBold"/>
                <a:cs typeface="Montserrat SemiBold"/>
                <a:sym typeface="Montserrat SemiBold"/>
              </a:defRPr>
            </a:lvl8pPr>
            <a:lvl9pPr lvl="8" algn="ctr">
              <a:lnSpc>
                <a:spcPct val="100000"/>
              </a:lnSpc>
              <a:spcBef>
                <a:spcPts val="0"/>
              </a:spcBef>
              <a:spcAft>
                <a:spcPts val="0"/>
              </a:spcAft>
              <a:buSzPts val="2700"/>
              <a:buFont typeface="Montserrat SemiBold"/>
              <a:buNone/>
              <a:defRPr sz="2700">
                <a:latin typeface="Montserrat SemiBold"/>
                <a:ea typeface="Montserrat SemiBold"/>
                <a:cs typeface="Montserrat SemiBold"/>
                <a:sym typeface="Montserrat SemiBold"/>
              </a:defRPr>
            </a:lvl9pPr>
          </a:lstStyle>
          <a:p/>
        </p:txBody>
      </p:sp>
      <p:pic>
        <p:nvPicPr>
          <p:cNvPr descr="Treatwell_Logotype_White_RGB-01.png" id="13" name="Google Shape;13;p20"/>
          <p:cNvPicPr preferRelativeResize="0"/>
          <p:nvPr/>
        </p:nvPicPr>
        <p:blipFill rotWithShape="1">
          <a:blip r:embed="rId3">
            <a:alphaModFix/>
          </a:blip>
          <a:srcRect b="0" l="0" r="0" t="0"/>
          <a:stretch/>
        </p:blipFill>
        <p:spPr>
          <a:xfrm>
            <a:off x="3883191" y="162361"/>
            <a:ext cx="1377376" cy="552654"/>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 - Basic text on white">
  <p:cSld name="CUSTOM_2_2">
    <p:spTree>
      <p:nvGrpSpPr>
        <p:cNvPr id="48" name="Shape 48"/>
        <p:cNvGrpSpPr/>
        <p:nvPr/>
      </p:nvGrpSpPr>
      <p:grpSpPr>
        <a:xfrm>
          <a:off x="0" y="0"/>
          <a:ext cx="0" cy="0"/>
          <a:chOff x="0" y="0"/>
          <a:chExt cx="0" cy="0"/>
        </a:xfrm>
      </p:grpSpPr>
      <p:sp>
        <p:nvSpPr>
          <p:cNvPr id="49" name="Google Shape;49;p41"/>
          <p:cNvSpPr/>
          <p:nvPr/>
        </p:nvSpPr>
        <p:spPr>
          <a:xfrm>
            <a:off x="0" y="0"/>
            <a:ext cx="9144000" cy="5143500"/>
          </a:xfrm>
          <a:prstGeom prst="rect">
            <a:avLst/>
          </a:prstGeom>
          <a:solidFill>
            <a:schemeClr val="lt1"/>
          </a:solidFill>
          <a:ln>
            <a:noFill/>
          </a:ln>
        </p:spPr>
        <p:txBody>
          <a:bodyPr anchorCtr="0" anchor="ctr" bIns="58950" lIns="58950" spcFirstLastPara="1" rIns="58950" wrap="square" tIns="589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Treatwell_Logotype_Blue_RGB-01.png" id="50" name="Google Shape;50;p41"/>
          <p:cNvPicPr preferRelativeResize="0"/>
          <p:nvPr/>
        </p:nvPicPr>
        <p:blipFill rotWithShape="1">
          <a:blip r:embed="rId2">
            <a:alphaModFix/>
          </a:blip>
          <a:srcRect b="0" l="0" r="0" t="0"/>
          <a:stretch/>
        </p:blipFill>
        <p:spPr>
          <a:xfrm>
            <a:off x="8137209" y="120855"/>
            <a:ext cx="838804" cy="336561"/>
          </a:xfrm>
          <a:prstGeom prst="rect">
            <a:avLst/>
          </a:prstGeom>
          <a:noFill/>
          <a:ln>
            <a:noFill/>
          </a:ln>
        </p:spPr>
      </p:pic>
      <p:sp>
        <p:nvSpPr>
          <p:cNvPr id="51" name="Google Shape;51;p41"/>
          <p:cNvSpPr txBox="1"/>
          <p:nvPr>
            <p:ph idx="1" type="body"/>
          </p:nvPr>
        </p:nvSpPr>
        <p:spPr>
          <a:xfrm>
            <a:off x="270000" y="459750"/>
            <a:ext cx="5377500" cy="4344900"/>
          </a:xfrm>
          <a:prstGeom prst="rect">
            <a:avLst/>
          </a:prstGeom>
          <a:noFill/>
          <a:ln>
            <a:noFill/>
          </a:ln>
        </p:spPr>
        <p:txBody>
          <a:bodyPr anchorCtr="0" anchor="ctr" bIns="0" lIns="0" spcFirstLastPara="1" rIns="0" wrap="square" tIns="0">
            <a:noAutofit/>
          </a:bodyPr>
          <a:lstStyle>
            <a:lvl1pPr indent="-292100" lvl="0" marL="457200" marR="0" algn="l">
              <a:lnSpc>
                <a:spcPct val="100000"/>
              </a:lnSpc>
              <a:spcBef>
                <a:spcPts val="0"/>
              </a:spcBef>
              <a:spcAft>
                <a:spcPts val="0"/>
              </a:spcAft>
              <a:buClr>
                <a:srgbClr val="001E62"/>
              </a:buClr>
              <a:buSzPts val="1000"/>
              <a:buChar char="→"/>
              <a:defRPr i="0" u="none" cap="none" strike="noStrike">
                <a:solidFill>
                  <a:srgbClr val="001E62"/>
                </a:solidFill>
              </a:defRPr>
            </a:lvl1pPr>
            <a:lvl2pPr indent="-292100" lvl="1" marL="914400" marR="0" algn="l">
              <a:lnSpc>
                <a:spcPct val="100000"/>
              </a:lnSpc>
              <a:spcBef>
                <a:spcPts val="100"/>
              </a:spcBef>
              <a:spcAft>
                <a:spcPts val="0"/>
              </a:spcAft>
              <a:buClr>
                <a:srgbClr val="001E62"/>
              </a:buClr>
              <a:buSzPts val="1000"/>
              <a:buChar char="→"/>
              <a:defRPr i="0" u="none" cap="none" strike="noStrike">
                <a:solidFill>
                  <a:srgbClr val="001E62"/>
                </a:solidFill>
              </a:defRPr>
            </a:lvl2pPr>
            <a:lvl3pPr indent="-292100" lvl="2" marL="1371600" marR="0" algn="l">
              <a:lnSpc>
                <a:spcPct val="100000"/>
              </a:lnSpc>
              <a:spcBef>
                <a:spcPts val="100"/>
              </a:spcBef>
              <a:spcAft>
                <a:spcPts val="0"/>
              </a:spcAft>
              <a:buClr>
                <a:srgbClr val="001E62"/>
              </a:buClr>
              <a:buSzPts val="1000"/>
              <a:buChar char="→"/>
              <a:defRPr i="0" u="none" cap="none" strike="noStrike">
                <a:solidFill>
                  <a:srgbClr val="001E62"/>
                </a:solidFill>
              </a:defRPr>
            </a:lvl3pPr>
            <a:lvl4pPr indent="-292100" lvl="3" marL="1828800" marR="0" algn="l">
              <a:lnSpc>
                <a:spcPct val="100000"/>
              </a:lnSpc>
              <a:spcBef>
                <a:spcPts val="100"/>
              </a:spcBef>
              <a:spcAft>
                <a:spcPts val="0"/>
              </a:spcAft>
              <a:buClr>
                <a:srgbClr val="001E62"/>
              </a:buClr>
              <a:buSzPts val="1000"/>
              <a:buChar char="→"/>
              <a:defRPr i="0" u="none" cap="none" strike="noStrike">
                <a:solidFill>
                  <a:srgbClr val="001E62"/>
                </a:solidFill>
              </a:defRPr>
            </a:lvl4pPr>
            <a:lvl5pPr indent="-292100" lvl="4" marL="2286000" marR="0" algn="l">
              <a:lnSpc>
                <a:spcPct val="100000"/>
              </a:lnSpc>
              <a:spcBef>
                <a:spcPts val="100"/>
              </a:spcBef>
              <a:spcAft>
                <a:spcPts val="0"/>
              </a:spcAft>
              <a:buClr>
                <a:srgbClr val="001E62"/>
              </a:buClr>
              <a:buSzPts val="1000"/>
              <a:buChar char="→"/>
              <a:defRPr i="0" u="none" cap="none" strike="noStrike">
                <a:solidFill>
                  <a:srgbClr val="001E62"/>
                </a:solidFill>
              </a:defRPr>
            </a:lvl5pPr>
            <a:lvl6pPr indent="-292100" lvl="5" marL="2743200" marR="0" algn="l">
              <a:lnSpc>
                <a:spcPct val="100000"/>
              </a:lnSpc>
              <a:spcBef>
                <a:spcPts val="100"/>
              </a:spcBef>
              <a:spcAft>
                <a:spcPts val="0"/>
              </a:spcAft>
              <a:buClr>
                <a:srgbClr val="001E62"/>
              </a:buClr>
              <a:buSzPts val="1000"/>
              <a:buChar char="→"/>
              <a:defRPr i="0" u="none" cap="none" strike="noStrike">
                <a:solidFill>
                  <a:srgbClr val="001E62"/>
                </a:solidFill>
              </a:defRPr>
            </a:lvl6pPr>
            <a:lvl7pPr indent="-292100" lvl="6" marL="3200400" marR="0" algn="l">
              <a:lnSpc>
                <a:spcPct val="100000"/>
              </a:lnSpc>
              <a:spcBef>
                <a:spcPts val="100"/>
              </a:spcBef>
              <a:spcAft>
                <a:spcPts val="0"/>
              </a:spcAft>
              <a:buClr>
                <a:srgbClr val="001E62"/>
              </a:buClr>
              <a:buSzPts val="1000"/>
              <a:buChar char="→"/>
              <a:defRPr i="0" u="none" cap="none" strike="noStrike">
                <a:solidFill>
                  <a:srgbClr val="001E62"/>
                </a:solidFill>
              </a:defRPr>
            </a:lvl7pPr>
            <a:lvl8pPr indent="-292100" lvl="7" marL="3657600" marR="0" algn="l">
              <a:lnSpc>
                <a:spcPct val="100000"/>
              </a:lnSpc>
              <a:spcBef>
                <a:spcPts val="100"/>
              </a:spcBef>
              <a:spcAft>
                <a:spcPts val="0"/>
              </a:spcAft>
              <a:buClr>
                <a:srgbClr val="001E62"/>
              </a:buClr>
              <a:buSzPts val="1000"/>
              <a:buChar char="→"/>
              <a:defRPr i="0" u="none" cap="none" strike="noStrike">
                <a:solidFill>
                  <a:srgbClr val="001E62"/>
                </a:solidFill>
              </a:defRPr>
            </a:lvl8pPr>
            <a:lvl9pPr indent="-292100" lvl="8" marL="4114800" marR="0" algn="l">
              <a:lnSpc>
                <a:spcPct val="100000"/>
              </a:lnSpc>
              <a:spcBef>
                <a:spcPts val="100"/>
              </a:spcBef>
              <a:spcAft>
                <a:spcPts val="100"/>
              </a:spcAft>
              <a:buClr>
                <a:srgbClr val="001E62"/>
              </a:buClr>
              <a:buSzPts val="1000"/>
              <a:buChar char="→"/>
              <a:defRPr i="0" u="none" cap="none" strike="noStrike">
                <a:solidFill>
                  <a:srgbClr val="001E62"/>
                </a:solidFill>
              </a:defRPr>
            </a:lvl9pPr>
          </a:lstStyle>
          <a:p/>
        </p:txBody>
      </p:sp>
      <p:sp>
        <p:nvSpPr>
          <p:cNvPr id="52" name="Google Shape;52;p41"/>
          <p:cNvSpPr txBox="1"/>
          <p:nvPr>
            <p:ph type="title"/>
          </p:nvPr>
        </p:nvSpPr>
        <p:spPr>
          <a:xfrm>
            <a:off x="272065" y="118164"/>
            <a:ext cx="7608600" cy="472800"/>
          </a:xfrm>
          <a:prstGeom prst="rect">
            <a:avLst/>
          </a:prstGeom>
          <a:noFill/>
          <a:ln>
            <a:noFill/>
          </a:ln>
        </p:spPr>
        <p:txBody>
          <a:bodyPr anchorCtr="0" anchor="t" bIns="0" lIns="0" spcFirstLastPara="1" rIns="0" wrap="square" tIns="0">
            <a:noAutofit/>
          </a:bodyPr>
          <a:lstStyle>
            <a:lvl1pPr lvl="0" marR="0" algn="l">
              <a:lnSpc>
                <a:spcPct val="100000"/>
              </a:lnSpc>
              <a:spcBef>
                <a:spcPts val="0"/>
              </a:spcBef>
              <a:spcAft>
                <a:spcPts val="0"/>
              </a:spcAft>
              <a:buClr>
                <a:srgbClr val="001E62"/>
              </a:buClr>
              <a:buSzPts val="1800"/>
              <a:buFont typeface="Montserrat SemiBold"/>
              <a:buNone/>
              <a:defRPr i="0" u="none" cap="none" strike="noStrike">
                <a:solidFill>
                  <a:srgbClr val="001E62"/>
                </a:solidFill>
                <a:latin typeface="Montserrat SemiBold"/>
                <a:ea typeface="Montserrat SemiBold"/>
                <a:cs typeface="Montserrat SemiBold"/>
                <a:sym typeface="Montserrat SemiBold"/>
              </a:defRPr>
            </a:lvl1pPr>
            <a:lvl2pPr lvl="1" algn="l">
              <a:lnSpc>
                <a:spcPct val="100000"/>
              </a:lnSpc>
              <a:spcBef>
                <a:spcPts val="0"/>
              </a:spcBef>
              <a:spcAft>
                <a:spcPts val="0"/>
              </a:spcAft>
              <a:buClr>
                <a:srgbClr val="001E62"/>
              </a:buClr>
              <a:buSzPts val="1400"/>
              <a:buFont typeface="Montserrat SemiBold"/>
              <a:buNone/>
              <a:defRPr sz="1400">
                <a:solidFill>
                  <a:srgbClr val="001E62"/>
                </a:solidFill>
                <a:latin typeface="Montserrat SemiBold"/>
                <a:ea typeface="Montserrat SemiBold"/>
                <a:cs typeface="Montserrat SemiBold"/>
                <a:sym typeface="Montserrat SemiBold"/>
              </a:defRPr>
            </a:lvl2pPr>
            <a:lvl3pPr lvl="2" algn="l">
              <a:lnSpc>
                <a:spcPct val="100000"/>
              </a:lnSpc>
              <a:spcBef>
                <a:spcPts val="0"/>
              </a:spcBef>
              <a:spcAft>
                <a:spcPts val="0"/>
              </a:spcAft>
              <a:buClr>
                <a:srgbClr val="001E62"/>
              </a:buClr>
              <a:buSzPts val="1400"/>
              <a:buFont typeface="Montserrat SemiBold"/>
              <a:buNone/>
              <a:defRPr sz="1400">
                <a:solidFill>
                  <a:srgbClr val="001E62"/>
                </a:solidFill>
                <a:latin typeface="Montserrat SemiBold"/>
                <a:ea typeface="Montserrat SemiBold"/>
                <a:cs typeface="Montserrat SemiBold"/>
                <a:sym typeface="Montserrat SemiBold"/>
              </a:defRPr>
            </a:lvl3pPr>
            <a:lvl4pPr lvl="3" algn="l">
              <a:lnSpc>
                <a:spcPct val="100000"/>
              </a:lnSpc>
              <a:spcBef>
                <a:spcPts val="0"/>
              </a:spcBef>
              <a:spcAft>
                <a:spcPts val="0"/>
              </a:spcAft>
              <a:buClr>
                <a:srgbClr val="001E62"/>
              </a:buClr>
              <a:buSzPts val="1400"/>
              <a:buFont typeface="Montserrat SemiBold"/>
              <a:buNone/>
              <a:defRPr sz="1400">
                <a:solidFill>
                  <a:srgbClr val="001E62"/>
                </a:solidFill>
                <a:latin typeface="Montserrat SemiBold"/>
                <a:ea typeface="Montserrat SemiBold"/>
                <a:cs typeface="Montserrat SemiBold"/>
                <a:sym typeface="Montserrat SemiBold"/>
              </a:defRPr>
            </a:lvl4pPr>
            <a:lvl5pPr lvl="4" algn="l">
              <a:lnSpc>
                <a:spcPct val="100000"/>
              </a:lnSpc>
              <a:spcBef>
                <a:spcPts val="0"/>
              </a:spcBef>
              <a:spcAft>
                <a:spcPts val="0"/>
              </a:spcAft>
              <a:buClr>
                <a:srgbClr val="001E62"/>
              </a:buClr>
              <a:buSzPts val="1400"/>
              <a:buFont typeface="Montserrat SemiBold"/>
              <a:buNone/>
              <a:defRPr sz="1400">
                <a:solidFill>
                  <a:srgbClr val="001E62"/>
                </a:solidFill>
                <a:latin typeface="Montserrat SemiBold"/>
                <a:ea typeface="Montserrat SemiBold"/>
                <a:cs typeface="Montserrat SemiBold"/>
                <a:sym typeface="Montserrat SemiBold"/>
              </a:defRPr>
            </a:lvl5pPr>
            <a:lvl6pPr lvl="5" algn="l">
              <a:lnSpc>
                <a:spcPct val="100000"/>
              </a:lnSpc>
              <a:spcBef>
                <a:spcPts val="0"/>
              </a:spcBef>
              <a:spcAft>
                <a:spcPts val="0"/>
              </a:spcAft>
              <a:buClr>
                <a:srgbClr val="001E62"/>
              </a:buClr>
              <a:buSzPts val="1400"/>
              <a:buFont typeface="Montserrat SemiBold"/>
              <a:buNone/>
              <a:defRPr sz="1400">
                <a:solidFill>
                  <a:srgbClr val="001E62"/>
                </a:solidFill>
                <a:latin typeface="Montserrat SemiBold"/>
                <a:ea typeface="Montserrat SemiBold"/>
                <a:cs typeface="Montserrat SemiBold"/>
                <a:sym typeface="Montserrat SemiBold"/>
              </a:defRPr>
            </a:lvl6pPr>
            <a:lvl7pPr lvl="6" algn="l">
              <a:lnSpc>
                <a:spcPct val="100000"/>
              </a:lnSpc>
              <a:spcBef>
                <a:spcPts val="0"/>
              </a:spcBef>
              <a:spcAft>
                <a:spcPts val="0"/>
              </a:spcAft>
              <a:buClr>
                <a:srgbClr val="001E62"/>
              </a:buClr>
              <a:buSzPts val="1400"/>
              <a:buFont typeface="Montserrat SemiBold"/>
              <a:buNone/>
              <a:defRPr sz="1400">
                <a:solidFill>
                  <a:srgbClr val="001E62"/>
                </a:solidFill>
                <a:latin typeface="Montserrat SemiBold"/>
                <a:ea typeface="Montserrat SemiBold"/>
                <a:cs typeface="Montserrat SemiBold"/>
                <a:sym typeface="Montserrat SemiBold"/>
              </a:defRPr>
            </a:lvl7pPr>
            <a:lvl8pPr lvl="7" algn="l">
              <a:lnSpc>
                <a:spcPct val="100000"/>
              </a:lnSpc>
              <a:spcBef>
                <a:spcPts val="0"/>
              </a:spcBef>
              <a:spcAft>
                <a:spcPts val="0"/>
              </a:spcAft>
              <a:buClr>
                <a:srgbClr val="001E62"/>
              </a:buClr>
              <a:buSzPts val="1400"/>
              <a:buFont typeface="Montserrat SemiBold"/>
              <a:buNone/>
              <a:defRPr sz="1400">
                <a:solidFill>
                  <a:srgbClr val="001E62"/>
                </a:solidFill>
                <a:latin typeface="Montserrat SemiBold"/>
                <a:ea typeface="Montserrat SemiBold"/>
                <a:cs typeface="Montserrat SemiBold"/>
                <a:sym typeface="Montserrat SemiBold"/>
              </a:defRPr>
            </a:lvl8pPr>
            <a:lvl9pPr lvl="8" algn="l">
              <a:lnSpc>
                <a:spcPct val="100000"/>
              </a:lnSpc>
              <a:spcBef>
                <a:spcPts val="0"/>
              </a:spcBef>
              <a:spcAft>
                <a:spcPts val="0"/>
              </a:spcAft>
              <a:buClr>
                <a:srgbClr val="001E62"/>
              </a:buClr>
              <a:buSzPts val="1400"/>
              <a:buFont typeface="Montserrat SemiBold"/>
              <a:buNone/>
              <a:defRPr sz="1400">
                <a:solidFill>
                  <a:srgbClr val="001E62"/>
                </a:solidFill>
                <a:latin typeface="Montserrat SemiBold"/>
                <a:ea typeface="Montserrat SemiBold"/>
                <a:cs typeface="Montserrat SemiBold"/>
                <a:sym typeface="Montserrat SemiBold"/>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5 - Left column and title on white">
  <p:cSld name="CUSTOM_2_1_4">
    <p:spTree>
      <p:nvGrpSpPr>
        <p:cNvPr id="53" name="Shape 53"/>
        <p:cNvGrpSpPr/>
        <p:nvPr/>
      </p:nvGrpSpPr>
      <p:grpSpPr>
        <a:xfrm>
          <a:off x="0" y="0"/>
          <a:ext cx="0" cy="0"/>
          <a:chOff x="0" y="0"/>
          <a:chExt cx="0" cy="0"/>
        </a:xfrm>
      </p:grpSpPr>
      <p:sp>
        <p:nvSpPr>
          <p:cNvPr id="54" name="Google Shape;54;p42"/>
          <p:cNvSpPr/>
          <p:nvPr/>
        </p:nvSpPr>
        <p:spPr>
          <a:xfrm>
            <a:off x="0" y="0"/>
            <a:ext cx="9144000" cy="5143500"/>
          </a:xfrm>
          <a:prstGeom prst="rect">
            <a:avLst/>
          </a:prstGeom>
          <a:solidFill>
            <a:schemeClr val="lt1"/>
          </a:solidFill>
          <a:ln>
            <a:noFill/>
          </a:ln>
        </p:spPr>
        <p:txBody>
          <a:bodyPr anchorCtr="0" anchor="ctr" bIns="58950" lIns="58950" spcFirstLastPara="1" rIns="58950" wrap="square" tIns="589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Treatwell_Logotype_Blue_RGB-01.png" id="55" name="Google Shape;55;p42"/>
          <p:cNvPicPr preferRelativeResize="0"/>
          <p:nvPr/>
        </p:nvPicPr>
        <p:blipFill rotWithShape="1">
          <a:blip r:embed="rId2">
            <a:alphaModFix/>
          </a:blip>
          <a:srcRect b="0" l="0" r="0" t="0"/>
          <a:stretch/>
        </p:blipFill>
        <p:spPr>
          <a:xfrm>
            <a:off x="8137209" y="120855"/>
            <a:ext cx="838804" cy="336561"/>
          </a:xfrm>
          <a:prstGeom prst="rect">
            <a:avLst/>
          </a:prstGeom>
          <a:noFill/>
          <a:ln>
            <a:noFill/>
          </a:ln>
        </p:spPr>
      </p:pic>
      <p:sp>
        <p:nvSpPr>
          <p:cNvPr id="56" name="Google Shape;56;p42"/>
          <p:cNvSpPr txBox="1"/>
          <p:nvPr>
            <p:ph type="title"/>
          </p:nvPr>
        </p:nvSpPr>
        <p:spPr>
          <a:xfrm>
            <a:off x="270000" y="1688087"/>
            <a:ext cx="3857400" cy="863100"/>
          </a:xfrm>
          <a:prstGeom prst="rect">
            <a:avLst/>
          </a:prstGeom>
          <a:noFill/>
          <a:ln>
            <a:noFill/>
          </a:ln>
        </p:spPr>
        <p:txBody>
          <a:bodyPr anchorCtr="0" anchor="b" bIns="0" lIns="0" spcFirstLastPara="1" rIns="0" wrap="square" tIns="0">
            <a:noAutofit/>
          </a:bodyPr>
          <a:lstStyle>
            <a:lvl1pPr lvl="0" marR="0" algn="l">
              <a:lnSpc>
                <a:spcPct val="90000"/>
              </a:lnSpc>
              <a:spcBef>
                <a:spcPts val="0"/>
              </a:spcBef>
              <a:spcAft>
                <a:spcPts val="0"/>
              </a:spcAft>
              <a:buClr>
                <a:schemeClr val="dk1"/>
              </a:buClr>
              <a:buSzPts val="1800"/>
              <a:buNone/>
              <a:defRPr i="0" sz="1800" u="none" cap="none" strike="noStrike">
                <a:solidFill>
                  <a:schemeClr val="dk1"/>
                </a:solidFill>
              </a:defRPr>
            </a:lvl1pPr>
            <a:lvl2pPr lvl="1" algn="l">
              <a:lnSpc>
                <a:spcPct val="100000"/>
              </a:lnSpc>
              <a:spcBef>
                <a:spcPts val="0"/>
              </a:spcBef>
              <a:spcAft>
                <a:spcPts val="0"/>
              </a:spcAft>
              <a:buClr>
                <a:schemeClr val="dk1"/>
              </a:buClr>
              <a:buSzPts val="2700"/>
              <a:buFont typeface="Montserrat"/>
              <a:buNone/>
              <a:defRPr sz="2700">
                <a:solidFill>
                  <a:schemeClr val="dk1"/>
                </a:solidFill>
                <a:latin typeface="Montserrat"/>
                <a:ea typeface="Montserrat"/>
                <a:cs typeface="Montserrat"/>
                <a:sym typeface="Montserrat"/>
              </a:defRPr>
            </a:lvl2pPr>
            <a:lvl3pPr lvl="2" algn="l">
              <a:lnSpc>
                <a:spcPct val="100000"/>
              </a:lnSpc>
              <a:spcBef>
                <a:spcPts val="0"/>
              </a:spcBef>
              <a:spcAft>
                <a:spcPts val="0"/>
              </a:spcAft>
              <a:buClr>
                <a:schemeClr val="dk1"/>
              </a:buClr>
              <a:buSzPts val="2700"/>
              <a:buFont typeface="Montserrat"/>
              <a:buNone/>
              <a:defRPr sz="2700">
                <a:solidFill>
                  <a:schemeClr val="dk1"/>
                </a:solidFill>
                <a:latin typeface="Montserrat"/>
                <a:ea typeface="Montserrat"/>
                <a:cs typeface="Montserrat"/>
                <a:sym typeface="Montserrat"/>
              </a:defRPr>
            </a:lvl3pPr>
            <a:lvl4pPr lvl="3" algn="l">
              <a:lnSpc>
                <a:spcPct val="100000"/>
              </a:lnSpc>
              <a:spcBef>
                <a:spcPts val="0"/>
              </a:spcBef>
              <a:spcAft>
                <a:spcPts val="0"/>
              </a:spcAft>
              <a:buClr>
                <a:schemeClr val="dk1"/>
              </a:buClr>
              <a:buSzPts val="2700"/>
              <a:buFont typeface="Montserrat"/>
              <a:buNone/>
              <a:defRPr sz="2700">
                <a:solidFill>
                  <a:schemeClr val="dk1"/>
                </a:solidFill>
                <a:latin typeface="Montserrat"/>
                <a:ea typeface="Montserrat"/>
                <a:cs typeface="Montserrat"/>
                <a:sym typeface="Montserrat"/>
              </a:defRPr>
            </a:lvl4pPr>
            <a:lvl5pPr lvl="4" algn="l">
              <a:lnSpc>
                <a:spcPct val="100000"/>
              </a:lnSpc>
              <a:spcBef>
                <a:spcPts val="0"/>
              </a:spcBef>
              <a:spcAft>
                <a:spcPts val="0"/>
              </a:spcAft>
              <a:buClr>
                <a:schemeClr val="dk1"/>
              </a:buClr>
              <a:buSzPts val="2700"/>
              <a:buFont typeface="Montserrat"/>
              <a:buNone/>
              <a:defRPr sz="2700">
                <a:solidFill>
                  <a:schemeClr val="dk1"/>
                </a:solidFill>
                <a:latin typeface="Montserrat"/>
                <a:ea typeface="Montserrat"/>
                <a:cs typeface="Montserrat"/>
                <a:sym typeface="Montserrat"/>
              </a:defRPr>
            </a:lvl5pPr>
            <a:lvl6pPr lvl="5" algn="l">
              <a:lnSpc>
                <a:spcPct val="100000"/>
              </a:lnSpc>
              <a:spcBef>
                <a:spcPts val="0"/>
              </a:spcBef>
              <a:spcAft>
                <a:spcPts val="0"/>
              </a:spcAft>
              <a:buClr>
                <a:schemeClr val="dk1"/>
              </a:buClr>
              <a:buSzPts val="2700"/>
              <a:buFont typeface="Montserrat"/>
              <a:buNone/>
              <a:defRPr sz="2700">
                <a:solidFill>
                  <a:schemeClr val="dk1"/>
                </a:solidFill>
                <a:latin typeface="Montserrat"/>
                <a:ea typeface="Montserrat"/>
                <a:cs typeface="Montserrat"/>
                <a:sym typeface="Montserrat"/>
              </a:defRPr>
            </a:lvl6pPr>
            <a:lvl7pPr lvl="6" algn="l">
              <a:lnSpc>
                <a:spcPct val="100000"/>
              </a:lnSpc>
              <a:spcBef>
                <a:spcPts val="0"/>
              </a:spcBef>
              <a:spcAft>
                <a:spcPts val="0"/>
              </a:spcAft>
              <a:buClr>
                <a:schemeClr val="dk1"/>
              </a:buClr>
              <a:buSzPts val="2700"/>
              <a:buFont typeface="Montserrat"/>
              <a:buNone/>
              <a:defRPr sz="2700">
                <a:solidFill>
                  <a:schemeClr val="dk1"/>
                </a:solidFill>
                <a:latin typeface="Montserrat"/>
                <a:ea typeface="Montserrat"/>
                <a:cs typeface="Montserrat"/>
                <a:sym typeface="Montserrat"/>
              </a:defRPr>
            </a:lvl7pPr>
            <a:lvl8pPr lvl="7" algn="l">
              <a:lnSpc>
                <a:spcPct val="100000"/>
              </a:lnSpc>
              <a:spcBef>
                <a:spcPts val="0"/>
              </a:spcBef>
              <a:spcAft>
                <a:spcPts val="0"/>
              </a:spcAft>
              <a:buClr>
                <a:schemeClr val="dk1"/>
              </a:buClr>
              <a:buSzPts val="2700"/>
              <a:buFont typeface="Montserrat"/>
              <a:buNone/>
              <a:defRPr sz="2700">
                <a:solidFill>
                  <a:schemeClr val="dk1"/>
                </a:solidFill>
                <a:latin typeface="Montserrat"/>
                <a:ea typeface="Montserrat"/>
                <a:cs typeface="Montserrat"/>
                <a:sym typeface="Montserrat"/>
              </a:defRPr>
            </a:lvl8pPr>
            <a:lvl9pPr lvl="8" algn="l">
              <a:lnSpc>
                <a:spcPct val="100000"/>
              </a:lnSpc>
              <a:spcBef>
                <a:spcPts val="0"/>
              </a:spcBef>
              <a:spcAft>
                <a:spcPts val="0"/>
              </a:spcAft>
              <a:buClr>
                <a:schemeClr val="dk1"/>
              </a:buClr>
              <a:buSzPts val="2700"/>
              <a:buFont typeface="Montserrat"/>
              <a:buNone/>
              <a:defRPr sz="2700">
                <a:solidFill>
                  <a:schemeClr val="dk1"/>
                </a:solidFill>
                <a:latin typeface="Montserrat"/>
                <a:ea typeface="Montserrat"/>
                <a:cs typeface="Montserrat"/>
                <a:sym typeface="Montserrat"/>
              </a:defRPr>
            </a:lvl9pPr>
          </a:lstStyle>
          <a:p/>
        </p:txBody>
      </p:sp>
      <p:sp>
        <p:nvSpPr>
          <p:cNvPr id="57" name="Google Shape;57;p42"/>
          <p:cNvSpPr txBox="1"/>
          <p:nvPr>
            <p:ph idx="2" type="title"/>
          </p:nvPr>
        </p:nvSpPr>
        <p:spPr>
          <a:xfrm>
            <a:off x="272065" y="118164"/>
            <a:ext cx="7608600" cy="472800"/>
          </a:xfrm>
          <a:prstGeom prst="rect">
            <a:avLst/>
          </a:prstGeom>
          <a:noFill/>
          <a:ln>
            <a:noFill/>
          </a:ln>
        </p:spPr>
        <p:txBody>
          <a:bodyPr anchorCtr="0" anchor="t" bIns="0" lIns="0" spcFirstLastPara="1" rIns="0" wrap="square" tIns="0">
            <a:noAutofit/>
          </a:bodyPr>
          <a:lstStyle>
            <a:lvl1pPr lvl="0" marR="0" algn="l">
              <a:lnSpc>
                <a:spcPct val="100000"/>
              </a:lnSpc>
              <a:spcBef>
                <a:spcPts val="0"/>
              </a:spcBef>
              <a:spcAft>
                <a:spcPts val="0"/>
              </a:spcAft>
              <a:buClr>
                <a:srgbClr val="001E62"/>
              </a:buClr>
              <a:buSzPts val="1800"/>
              <a:buFont typeface="Montserrat SemiBold"/>
              <a:buNone/>
              <a:defRPr i="0" u="none" cap="none" strike="noStrike">
                <a:solidFill>
                  <a:srgbClr val="001E62"/>
                </a:solidFill>
                <a:latin typeface="Montserrat SemiBold"/>
                <a:ea typeface="Montserrat SemiBold"/>
                <a:cs typeface="Montserrat SemiBold"/>
                <a:sym typeface="Montserrat SemiBold"/>
              </a:defRPr>
            </a:lvl1pPr>
            <a:lvl2pPr lvl="1" algn="l">
              <a:lnSpc>
                <a:spcPct val="100000"/>
              </a:lnSpc>
              <a:spcBef>
                <a:spcPts val="0"/>
              </a:spcBef>
              <a:spcAft>
                <a:spcPts val="0"/>
              </a:spcAft>
              <a:buClr>
                <a:srgbClr val="001E62"/>
              </a:buClr>
              <a:buSzPts val="1400"/>
              <a:buFont typeface="Montserrat SemiBold"/>
              <a:buNone/>
              <a:defRPr sz="1400">
                <a:solidFill>
                  <a:srgbClr val="001E62"/>
                </a:solidFill>
                <a:latin typeface="Montserrat SemiBold"/>
                <a:ea typeface="Montserrat SemiBold"/>
                <a:cs typeface="Montserrat SemiBold"/>
                <a:sym typeface="Montserrat SemiBold"/>
              </a:defRPr>
            </a:lvl2pPr>
            <a:lvl3pPr lvl="2" algn="l">
              <a:lnSpc>
                <a:spcPct val="100000"/>
              </a:lnSpc>
              <a:spcBef>
                <a:spcPts val="0"/>
              </a:spcBef>
              <a:spcAft>
                <a:spcPts val="0"/>
              </a:spcAft>
              <a:buClr>
                <a:srgbClr val="001E62"/>
              </a:buClr>
              <a:buSzPts val="1400"/>
              <a:buFont typeface="Montserrat SemiBold"/>
              <a:buNone/>
              <a:defRPr sz="1400">
                <a:solidFill>
                  <a:srgbClr val="001E62"/>
                </a:solidFill>
                <a:latin typeface="Montserrat SemiBold"/>
                <a:ea typeface="Montserrat SemiBold"/>
                <a:cs typeface="Montserrat SemiBold"/>
                <a:sym typeface="Montserrat SemiBold"/>
              </a:defRPr>
            </a:lvl3pPr>
            <a:lvl4pPr lvl="3" algn="l">
              <a:lnSpc>
                <a:spcPct val="100000"/>
              </a:lnSpc>
              <a:spcBef>
                <a:spcPts val="0"/>
              </a:spcBef>
              <a:spcAft>
                <a:spcPts val="0"/>
              </a:spcAft>
              <a:buClr>
                <a:srgbClr val="001E62"/>
              </a:buClr>
              <a:buSzPts val="1400"/>
              <a:buFont typeface="Montserrat SemiBold"/>
              <a:buNone/>
              <a:defRPr sz="1400">
                <a:solidFill>
                  <a:srgbClr val="001E62"/>
                </a:solidFill>
                <a:latin typeface="Montserrat SemiBold"/>
                <a:ea typeface="Montserrat SemiBold"/>
                <a:cs typeface="Montserrat SemiBold"/>
                <a:sym typeface="Montserrat SemiBold"/>
              </a:defRPr>
            </a:lvl4pPr>
            <a:lvl5pPr lvl="4" algn="l">
              <a:lnSpc>
                <a:spcPct val="100000"/>
              </a:lnSpc>
              <a:spcBef>
                <a:spcPts val="0"/>
              </a:spcBef>
              <a:spcAft>
                <a:spcPts val="0"/>
              </a:spcAft>
              <a:buClr>
                <a:srgbClr val="001E62"/>
              </a:buClr>
              <a:buSzPts val="1400"/>
              <a:buFont typeface="Montserrat SemiBold"/>
              <a:buNone/>
              <a:defRPr sz="1400">
                <a:solidFill>
                  <a:srgbClr val="001E62"/>
                </a:solidFill>
                <a:latin typeface="Montserrat SemiBold"/>
                <a:ea typeface="Montserrat SemiBold"/>
                <a:cs typeface="Montserrat SemiBold"/>
                <a:sym typeface="Montserrat SemiBold"/>
              </a:defRPr>
            </a:lvl5pPr>
            <a:lvl6pPr lvl="5" algn="l">
              <a:lnSpc>
                <a:spcPct val="100000"/>
              </a:lnSpc>
              <a:spcBef>
                <a:spcPts val="0"/>
              </a:spcBef>
              <a:spcAft>
                <a:spcPts val="0"/>
              </a:spcAft>
              <a:buClr>
                <a:srgbClr val="001E62"/>
              </a:buClr>
              <a:buSzPts val="1400"/>
              <a:buFont typeface="Montserrat SemiBold"/>
              <a:buNone/>
              <a:defRPr sz="1400">
                <a:solidFill>
                  <a:srgbClr val="001E62"/>
                </a:solidFill>
                <a:latin typeface="Montserrat SemiBold"/>
                <a:ea typeface="Montserrat SemiBold"/>
                <a:cs typeface="Montserrat SemiBold"/>
                <a:sym typeface="Montserrat SemiBold"/>
              </a:defRPr>
            </a:lvl6pPr>
            <a:lvl7pPr lvl="6" algn="l">
              <a:lnSpc>
                <a:spcPct val="100000"/>
              </a:lnSpc>
              <a:spcBef>
                <a:spcPts val="0"/>
              </a:spcBef>
              <a:spcAft>
                <a:spcPts val="0"/>
              </a:spcAft>
              <a:buClr>
                <a:srgbClr val="001E62"/>
              </a:buClr>
              <a:buSzPts val="1400"/>
              <a:buFont typeface="Montserrat SemiBold"/>
              <a:buNone/>
              <a:defRPr sz="1400">
                <a:solidFill>
                  <a:srgbClr val="001E62"/>
                </a:solidFill>
                <a:latin typeface="Montserrat SemiBold"/>
                <a:ea typeface="Montserrat SemiBold"/>
                <a:cs typeface="Montserrat SemiBold"/>
                <a:sym typeface="Montserrat SemiBold"/>
              </a:defRPr>
            </a:lvl7pPr>
            <a:lvl8pPr lvl="7" algn="l">
              <a:lnSpc>
                <a:spcPct val="100000"/>
              </a:lnSpc>
              <a:spcBef>
                <a:spcPts val="0"/>
              </a:spcBef>
              <a:spcAft>
                <a:spcPts val="0"/>
              </a:spcAft>
              <a:buClr>
                <a:srgbClr val="001E62"/>
              </a:buClr>
              <a:buSzPts val="1400"/>
              <a:buFont typeface="Montserrat SemiBold"/>
              <a:buNone/>
              <a:defRPr sz="1400">
                <a:solidFill>
                  <a:srgbClr val="001E62"/>
                </a:solidFill>
                <a:latin typeface="Montserrat SemiBold"/>
                <a:ea typeface="Montserrat SemiBold"/>
                <a:cs typeface="Montserrat SemiBold"/>
                <a:sym typeface="Montserrat SemiBold"/>
              </a:defRPr>
            </a:lvl8pPr>
            <a:lvl9pPr lvl="8" algn="l">
              <a:lnSpc>
                <a:spcPct val="100000"/>
              </a:lnSpc>
              <a:spcBef>
                <a:spcPts val="0"/>
              </a:spcBef>
              <a:spcAft>
                <a:spcPts val="0"/>
              </a:spcAft>
              <a:buClr>
                <a:srgbClr val="001E62"/>
              </a:buClr>
              <a:buSzPts val="1400"/>
              <a:buFont typeface="Montserrat SemiBold"/>
              <a:buNone/>
              <a:defRPr sz="1400">
                <a:solidFill>
                  <a:srgbClr val="001E62"/>
                </a:solidFill>
                <a:latin typeface="Montserrat SemiBold"/>
                <a:ea typeface="Montserrat SemiBold"/>
                <a:cs typeface="Montserrat SemiBold"/>
                <a:sym typeface="Montserrat SemiBold"/>
              </a:defRPr>
            </a:lvl9pPr>
          </a:lstStyle>
          <a:p/>
        </p:txBody>
      </p:sp>
      <p:sp>
        <p:nvSpPr>
          <p:cNvPr id="58" name="Google Shape;58;p42"/>
          <p:cNvSpPr txBox="1"/>
          <p:nvPr>
            <p:ph idx="1" type="body"/>
          </p:nvPr>
        </p:nvSpPr>
        <p:spPr>
          <a:xfrm>
            <a:off x="270000" y="2640600"/>
            <a:ext cx="5377500" cy="2043000"/>
          </a:xfrm>
          <a:prstGeom prst="rect">
            <a:avLst/>
          </a:prstGeom>
          <a:noFill/>
          <a:ln>
            <a:noFill/>
          </a:ln>
        </p:spPr>
        <p:txBody>
          <a:bodyPr anchorCtr="0" anchor="t" bIns="0" lIns="0" spcFirstLastPara="1" rIns="0" wrap="square" tIns="0">
            <a:noAutofit/>
          </a:bodyPr>
          <a:lstStyle>
            <a:lvl1pPr indent="-292100" lvl="0" marL="457200" marR="0" algn="l">
              <a:lnSpc>
                <a:spcPct val="100000"/>
              </a:lnSpc>
              <a:spcBef>
                <a:spcPts val="0"/>
              </a:spcBef>
              <a:spcAft>
                <a:spcPts val="0"/>
              </a:spcAft>
              <a:buClr>
                <a:srgbClr val="001E62"/>
              </a:buClr>
              <a:buSzPts val="1000"/>
              <a:buChar char="→"/>
              <a:defRPr i="0" u="none" cap="none" strike="noStrike">
                <a:solidFill>
                  <a:srgbClr val="001E62"/>
                </a:solidFill>
              </a:defRPr>
            </a:lvl1pPr>
            <a:lvl2pPr indent="-292100" lvl="1" marL="914400" marR="0" algn="l">
              <a:lnSpc>
                <a:spcPct val="100000"/>
              </a:lnSpc>
              <a:spcBef>
                <a:spcPts val="100"/>
              </a:spcBef>
              <a:spcAft>
                <a:spcPts val="0"/>
              </a:spcAft>
              <a:buClr>
                <a:srgbClr val="001E62"/>
              </a:buClr>
              <a:buSzPts val="1000"/>
              <a:buChar char="→"/>
              <a:defRPr i="0" u="none" cap="none" strike="noStrike">
                <a:solidFill>
                  <a:srgbClr val="001E62"/>
                </a:solidFill>
              </a:defRPr>
            </a:lvl2pPr>
            <a:lvl3pPr indent="-292100" lvl="2" marL="1371600" marR="0" algn="l">
              <a:lnSpc>
                <a:spcPct val="100000"/>
              </a:lnSpc>
              <a:spcBef>
                <a:spcPts val="100"/>
              </a:spcBef>
              <a:spcAft>
                <a:spcPts val="0"/>
              </a:spcAft>
              <a:buClr>
                <a:srgbClr val="001E62"/>
              </a:buClr>
              <a:buSzPts val="1000"/>
              <a:buChar char="→"/>
              <a:defRPr i="0" u="none" cap="none" strike="noStrike">
                <a:solidFill>
                  <a:srgbClr val="001E62"/>
                </a:solidFill>
              </a:defRPr>
            </a:lvl3pPr>
            <a:lvl4pPr indent="-292100" lvl="3" marL="1828800" marR="0" algn="l">
              <a:lnSpc>
                <a:spcPct val="100000"/>
              </a:lnSpc>
              <a:spcBef>
                <a:spcPts val="100"/>
              </a:spcBef>
              <a:spcAft>
                <a:spcPts val="0"/>
              </a:spcAft>
              <a:buClr>
                <a:srgbClr val="001E62"/>
              </a:buClr>
              <a:buSzPts val="1000"/>
              <a:buChar char="→"/>
              <a:defRPr i="0" u="none" cap="none" strike="noStrike">
                <a:solidFill>
                  <a:srgbClr val="001E62"/>
                </a:solidFill>
              </a:defRPr>
            </a:lvl4pPr>
            <a:lvl5pPr indent="-292100" lvl="4" marL="2286000" marR="0" algn="l">
              <a:lnSpc>
                <a:spcPct val="100000"/>
              </a:lnSpc>
              <a:spcBef>
                <a:spcPts val="100"/>
              </a:spcBef>
              <a:spcAft>
                <a:spcPts val="0"/>
              </a:spcAft>
              <a:buClr>
                <a:srgbClr val="001E62"/>
              </a:buClr>
              <a:buSzPts val="1000"/>
              <a:buChar char="→"/>
              <a:defRPr i="0" u="none" cap="none" strike="noStrike">
                <a:solidFill>
                  <a:srgbClr val="001E62"/>
                </a:solidFill>
              </a:defRPr>
            </a:lvl5pPr>
            <a:lvl6pPr indent="-292100" lvl="5" marL="2743200" marR="0" algn="l">
              <a:lnSpc>
                <a:spcPct val="100000"/>
              </a:lnSpc>
              <a:spcBef>
                <a:spcPts val="100"/>
              </a:spcBef>
              <a:spcAft>
                <a:spcPts val="0"/>
              </a:spcAft>
              <a:buClr>
                <a:srgbClr val="001E62"/>
              </a:buClr>
              <a:buSzPts val="1000"/>
              <a:buChar char="→"/>
              <a:defRPr i="0" u="none" cap="none" strike="noStrike">
                <a:solidFill>
                  <a:srgbClr val="001E62"/>
                </a:solidFill>
              </a:defRPr>
            </a:lvl6pPr>
            <a:lvl7pPr indent="-292100" lvl="6" marL="3200400" marR="0" algn="l">
              <a:lnSpc>
                <a:spcPct val="100000"/>
              </a:lnSpc>
              <a:spcBef>
                <a:spcPts val="100"/>
              </a:spcBef>
              <a:spcAft>
                <a:spcPts val="0"/>
              </a:spcAft>
              <a:buClr>
                <a:srgbClr val="001E62"/>
              </a:buClr>
              <a:buSzPts val="1000"/>
              <a:buChar char="→"/>
              <a:defRPr i="0" u="none" cap="none" strike="noStrike">
                <a:solidFill>
                  <a:srgbClr val="001E62"/>
                </a:solidFill>
              </a:defRPr>
            </a:lvl7pPr>
            <a:lvl8pPr indent="-292100" lvl="7" marL="3657600" marR="0" algn="l">
              <a:lnSpc>
                <a:spcPct val="100000"/>
              </a:lnSpc>
              <a:spcBef>
                <a:spcPts val="100"/>
              </a:spcBef>
              <a:spcAft>
                <a:spcPts val="0"/>
              </a:spcAft>
              <a:buClr>
                <a:srgbClr val="001E62"/>
              </a:buClr>
              <a:buSzPts val="1000"/>
              <a:buChar char="→"/>
              <a:defRPr i="0" u="none" cap="none" strike="noStrike">
                <a:solidFill>
                  <a:srgbClr val="001E62"/>
                </a:solidFill>
              </a:defRPr>
            </a:lvl8pPr>
            <a:lvl9pPr indent="-292100" lvl="8" marL="4114800" marR="0" algn="l">
              <a:lnSpc>
                <a:spcPct val="100000"/>
              </a:lnSpc>
              <a:spcBef>
                <a:spcPts val="100"/>
              </a:spcBef>
              <a:spcAft>
                <a:spcPts val="100"/>
              </a:spcAft>
              <a:buClr>
                <a:srgbClr val="001E62"/>
              </a:buClr>
              <a:buSzPts val="1000"/>
              <a:buChar char="→"/>
              <a:defRPr i="0" u="none" cap="none" strike="noStrike">
                <a:solidFill>
                  <a:srgbClr val="001E62"/>
                </a:solidFill>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7 - Left photo title and column on white">
  <p:cSld name="CUSTOM_4_3_1_3_1">
    <p:spTree>
      <p:nvGrpSpPr>
        <p:cNvPr id="59" name="Shape 59"/>
        <p:cNvGrpSpPr/>
        <p:nvPr/>
      </p:nvGrpSpPr>
      <p:grpSpPr>
        <a:xfrm>
          <a:off x="0" y="0"/>
          <a:ext cx="0" cy="0"/>
          <a:chOff x="0" y="0"/>
          <a:chExt cx="0" cy="0"/>
        </a:xfrm>
      </p:grpSpPr>
      <p:sp>
        <p:nvSpPr>
          <p:cNvPr id="60" name="Google Shape;60;p43"/>
          <p:cNvSpPr/>
          <p:nvPr/>
        </p:nvSpPr>
        <p:spPr>
          <a:xfrm>
            <a:off x="0" y="0"/>
            <a:ext cx="9144000" cy="5143500"/>
          </a:xfrm>
          <a:prstGeom prst="rect">
            <a:avLst/>
          </a:prstGeom>
          <a:solidFill>
            <a:schemeClr val="lt1"/>
          </a:solidFill>
          <a:ln>
            <a:noFill/>
          </a:ln>
        </p:spPr>
        <p:txBody>
          <a:bodyPr anchorCtr="0" anchor="ctr" bIns="58950" lIns="58950" spcFirstLastPara="1" rIns="58950" wrap="square" tIns="589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Treatwell_Logotype_Blue_RGB-01.png" id="61" name="Google Shape;61;p43"/>
          <p:cNvPicPr preferRelativeResize="0"/>
          <p:nvPr/>
        </p:nvPicPr>
        <p:blipFill rotWithShape="1">
          <a:blip r:embed="rId2">
            <a:alphaModFix/>
          </a:blip>
          <a:srcRect b="0" l="0" r="0" t="0"/>
          <a:stretch/>
        </p:blipFill>
        <p:spPr>
          <a:xfrm>
            <a:off x="8137209" y="120855"/>
            <a:ext cx="838804" cy="336561"/>
          </a:xfrm>
          <a:prstGeom prst="rect">
            <a:avLst/>
          </a:prstGeom>
          <a:noFill/>
          <a:ln>
            <a:noFill/>
          </a:ln>
        </p:spPr>
      </p:pic>
      <p:sp>
        <p:nvSpPr>
          <p:cNvPr id="62" name="Google Shape;62;p43"/>
          <p:cNvSpPr txBox="1"/>
          <p:nvPr>
            <p:ph type="title"/>
          </p:nvPr>
        </p:nvSpPr>
        <p:spPr>
          <a:xfrm>
            <a:off x="4967775" y="1694051"/>
            <a:ext cx="3857400" cy="863100"/>
          </a:xfrm>
          <a:prstGeom prst="rect">
            <a:avLst/>
          </a:prstGeom>
          <a:noFill/>
          <a:ln>
            <a:noFill/>
          </a:ln>
        </p:spPr>
        <p:txBody>
          <a:bodyPr anchorCtr="0" anchor="b" bIns="0" lIns="0" spcFirstLastPara="1" rIns="0" wrap="square" tIns="0">
            <a:noAutofit/>
          </a:bodyPr>
          <a:lstStyle>
            <a:lvl1pPr lvl="0" marR="0" algn="l">
              <a:lnSpc>
                <a:spcPct val="90000"/>
              </a:lnSpc>
              <a:spcBef>
                <a:spcPts val="0"/>
              </a:spcBef>
              <a:spcAft>
                <a:spcPts val="0"/>
              </a:spcAft>
              <a:buClr>
                <a:schemeClr val="dk1"/>
              </a:buClr>
              <a:buSzPts val="1800"/>
              <a:buNone/>
              <a:defRPr i="0" sz="1800" u="none" cap="none" strike="noStrike">
                <a:solidFill>
                  <a:schemeClr val="dk1"/>
                </a:solidFill>
              </a:defRPr>
            </a:lvl1pPr>
            <a:lvl2pPr lvl="1" algn="l">
              <a:lnSpc>
                <a:spcPct val="100000"/>
              </a:lnSpc>
              <a:spcBef>
                <a:spcPts val="0"/>
              </a:spcBef>
              <a:spcAft>
                <a:spcPts val="0"/>
              </a:spcAft>
              <a:buClr>
                <a:schemeClr val="dk1"/>
              </a:buClr>
              <a:buSzPts val="2700"/>
              <a:buFont typeface="Montserrat"/>
              <a:buNone/>
              <a:defRPr sz="2700">
                <a:solidFill>
                  <a:schemeClr val="dk1"/>
                </a:solidFill>
                <a:latin typeface="Montserrat"/>
                <a:ea typeface="Montserrat"/>
                <a:cs typeface="Montserrat"/>
                <a:sym typeface="Montserrat"/>
              </a:defRPr>
            </a:lvl2pPr>
            <a:lvl3pPr lvl="2" algn="l">
              <a:lnSpc>
                <a:spcPct val="100000"/>
              </a:lnSpc>
              <a:spcBef>
                <a:spcPts val="0"/>
              </a:spcBef>
              <a:spcAft>
                <a:spcPts val="0"/>
              </a:spcAft>
              <a:buClr>
                <a:schemeClr val="dk1"/>
              </a:buClr>
              <a:buSzPts val="2700"/>
              <a:buFont typeface="Montserrat"/>
              <a:buNone/>
              <a:defRPr sz="2700">
                <a:solidFill>
                  <a:schemeClr val="dk1"/>
                </a:solidFill>
                <a:latin typeface="Montserrat"/>
                <a:ea typeface="Montserrat"/>
                <a:cs typeface="Montserrat"/>
                <a:sym typeface="Montserrat"/>
              </a:defRPr>
            </a:lvl3pPr>
            <a:lvl4pPr lvl="3" algn="l">
              <a:lnSpc>
                <a:spcPct val="100000"/>
              </a:lnSpc>
              <a:spcBef>
                <a:spcPts val="0"/>
              </a:spcBef>
              <a:spcAft>
                <a:spcPts val="0"/>
              </a:spcAft>
              <a:buClr>
                <a:schemeClr val="dk1"/>
              </a:buClr>
              <a:buSzPts val="2700"/>
              <a:buFont typeface="Montserrat"/>
              <a:buNone/>
              <a:defRPr sz="2700">
                <a:solidFill>
                  <a:schemeClr val="dk1"/>
                </a:solidFill>
                <a:latin typeface="Montserrat"/>
                <a:ea typeface="Montserrat"/>
                <a:cs typeface="Montserrat"/>
                <a:sym typeface="Montserrat"/>
              </a:defRPr>
            </a:lvl4pPr>
            <a:lvl5pPr lvl="4" algn="l">
              <a:lnSpc>
                <a:spcPct val="100000"/>
              </a:lnSpc>
              <a:spcBef>
                <a:spcPts val="0"/>
              </a:spcBef>
              <a:spcAft>
                <a:spcPts val="0"/>
              </a:spcAft>
              <a:buClr>
                <a:schemeClr val="dk1"/>
              </a:buClr>
              <a:buSzPts val="2700"/>
              <a:buFont typeface="Montserrat"/>
              <a:buNone/>
              <a:defRPr sz="2700">
                <a:solidFill>
                  <a:schemeClr val="dk1"/>
                </a:solidFill>
                <a:latin typeface="Montserrat"/>
                <a:ea typeface="Montserrat"/>
                <a:cs typeface="Montserrat"/>
                <a:sym typeface="Montserrat"/>
              </a:defRPr>
            </a:lvl5pPr>
            <a:lvl6pPr lvl="5" algn="l">
              <a:lnSpc>
                <a:spcPct val="100000"/>
              </a:lnSpc>
              <a:spcBef>
                <a:spcPts val="0"/>
              </a:spcBef>
              <a:spcAft>
                <a:spcPts val="0"/>
              </a:spcAft>
              <a:buClr>
                <a:schemeClr val="dk1"/>
              </a:buClr>
              <a:buSzPts val="2700"/>
              <a:buFont typeface="Montserrat"/>
              <a:buNone/>
              <a:defRPr sz="2700">
                <a:solidFill>
                  <a:schemeClr val="dk1"/>
                </a:solidFill>
                <a:latin typeface="Montserrat"/>
                <a:ea typeface="Montserrat"/>
                <a:cs typeface="Montserrat"/>
                <a:sym typeface="Montserrat"/>
              </a:defRPr>
            </a:lvl6pPr>
            <a:lvl7pPr lvl="6" algn="l">
              <a:lnSpc>
                <a:spcPct val="100000"/>
              </a:lnSpc>
              <a:spcBef>
                <a:spcPts val="0"/>
              </a:spcBef>
              <a:spcAft>
                <a:spcPts val="0"/>
              </a:spcAft>
              <a:buClr>
                <a:schemeClr val="dk1"/>
              </a:buClr>
              <a:buSzPts val="2700"/>
              <a:buFont typeface="Montserrat"/>
              <a:buNone/>
              <a:defRPr sz="2700">
                <a:solidFill>
                  <a:schemeClr val="dk1"/>
                </a:solidFill>
                <a:latin typeface="Montserrat"/>
                <a:ea typeface="Montserrat"/>
                <a:cs typeface="Montserrat"/>
                <a:sym typeface="Montserrat"/>
              </a:defRPr>
            </a:lvl7pPr>
            <a:lvl8pPr lvl="7" algn="l">
              <a:lnSpc>
                <a:spcPct val="100000"/>
              </a:lnSpc>
              <a:spcBef>
                <a:spcPts val="0"/>
              </a:spcBef>
              <a:spcAft>
                <a:spcPts val="0"/>
              </a:spcAft>
              <a:buClr>
                <a:schemeClr val="dk1"/>
              </a:buClr>
              <a:buSzPts val="2700"/>
              <a:buFont typeface="Montserrat"/>
              <a:buNone/>
              <a:defRPr sz="2700">
                <a:solidFill>
                  <a:schemeClr val="dk1"/>
                </a:solidFill>
                <a:latin typeface="Montserrat"/>
                <a:ea typeface="Montserrat"/>
                <a:cs typeface="Montserrat"/>
                <a:sym typeface="Montserrat"/>
              </a:defRPr>
            </a:lvl8pPr>
            <a:lvl9pPr lvl="8" algn="l">
              <a:lnSpc>
                <a:spcPct val="100000"/>
              </a:lnSpc>
              <a:spcBef>
                <a:spcPts val="0"/>
              </a:spcBef>
              <a:spcAft>
                <a:spcPts val="0"/>
              </a:spcAft>
              <a:buClr>
                <a:schemeClr val="dk1"/>
              </a:buClr>
              <a:buSzPts val="2700"/>
              <a:buFont typeface="Montserrat"/>
              <a:buNone/>
              <a:defRPr sz="2700">
                <a:solidFill>
                  <a:schemeClr val="dk1"/>
                </a:solidFill>
                <a:latin typeface="Montserrat"/>
                <a:ea typeface="Montserrat"/>
                <a:cs typeface="Montserrat"/>
                <a:sym typeface="Montserrat"/>
              </a:defRPr>
            </a:lvl9pPr>
          </a:lstStyle>
          <a:p/>
        </p:txBody>
      </p:sp>
      <p:sp>
        <p:nvSpPr>
          <p:cNvPr id="63" name="Google Shape;63;p43"/>
          <p:cNvSpPr txBox="1"/>
          <p:nvPr>
            <p:ph idx="1" type="body"/>
          </p:nvPr>
        </p:nvSpPr>
        <p:spPr>
          <a:xfrm>
            <a:off x="4967775" y="2640600"/>
            <a:ext cx="3430800" cy="2043000"/>
          </a:xfrm>
          <a:prstGeom prst="rect">
            <a:avLst/>
          </a:prstGeom>
          <a:noFill/>
          <a:ln>
            <a:noFill/>
          </a:ln>
        </p:spPr>
        <p:txBody>
          <a:bodyPr anchorCtr="0" anchor="t" bIns="0" lIns="0" spcFirstLastPara="1" rIns="0" wrap="square" tIns="0">
            <a:noAutofit/>
          </a:bodyPr>
          <a:lstStyle>
            <a:lvl1pPr indent="-292100" lvl="0" marL="457200" marR="0" algn="l">
              <a:lnSpc>
                <a:spcPct val="100000"/>
              </a:lnSpc>
              <a:spcBef>
                <a:spcPts val="0"/>
              </a:spcBef>
              <a:spcAft>
                <a:spcPts val="0"/>
              </a:spcAft>
              <a:buClr>
                <a:srgbClr val="001E62"/>
              </a:buClr>
              <a:buSzPts val="1000"/>
              <a:buChar char="→"/>
              <a:defRPr i="0" u="none" cap="none" strike="noStrike">
                <a:solidFill>
                  <a:srgbClr val="001E62"/>
                </a:solidFill>
              </a:defRPr>
            </a:lvl1pPr>
            <a:lvl2pPr indent="-292100" lvl="1" marL="914400" marR="0" algn="l">
              <a:lnSpc>
                <a:spcPct val="100000"/>
              </a:lnSpc>
              <a:spcBef>
                <a:spcPts val="100"/>
              </a:spcBef>
              <a:spcAft>
                <a:spcPts val="0"/>
              </a:spcAft>
              <a:buClr>
                <a:srgbClr val="001E62"/>
              </a:buClr>
              <a:buSzPts val="1000"/>
              <a:buChar char="→"/>
              <a:defRPr i="0" u="none" cap="none" strike="noStrike">
                <a:solidFill>
                  <a:srgbClr val="001E62"/>
                </a:solidFill>
              </a:defRPr>
            </a:lvl2pPr>
            <a:lvl3pPr indent="-292100" lvl="2" marL="1371600" marR="0" algn="l">
              <a:lnSpc>
                <a:spcPct val="100000"/>
              </a:lnSpc>
              <a:spcBef>
                <a:spcPts val="100"/>
              </a:spcBef>
              <a:spcAft>
                <a:spcPts val="0"/>
              </a:spcAft>
              <a:buClr>
                <a:srgbClr val="001E62"/>
              </a:buClr>
              <a:buSzPts val="1000"/>
              <a:buChar char="→"/>
              <a:defRPr i="0" u="none" cap="none" strike="noStrike">
                <a:solidFill>
                  <a:srgbClr val="001E62"/>
                </a:solidFill>
              </a:defRPr>
            </a:lvl3pPr>
            <a:lvl4pPr indent="-292100" lvl="3" marL="1828800" marR="0" algn="l">
              <a:lnSpc>
                <a:spcPct val="100000"/>
              </a:lnSpc>
              <a:spcBef>
                <a:spcPts val="100"/>
              </a:spcBef>
              <a:spcAft>
                <a:spcPts val="0"/>
              </a:spcAft>
              <a:buClr>
                <a:srgbClr val="001E62"/>
              </a:buClr>
              <a:buSzPts val="1000"/>
              <a:buChar char="→"/>
              <a:defRPr i="0" u="none" cap="none" strike="noStrike">
                <a:solidFill>
                  <a:srgbClr val="001E62"/>
                </a:solidFill>
              </a:defRPr>
            </a:lvl4pPr>
            <a:lvl5pPr indent="-292100" lvl="4" marL="2286000" marR="0" algn="l">
              <a:lnSpc>
                <a:spcPct val="100000"/>
              </a:lnSpc>
              <a:spcBef>
                <a:spcPts val="100"/>
              </a:spcBef>
              <a:spcAft>
                <a:spcPts val="0"/>
              </a:spcAft>
              <a:buClr>
                <a:srgbClr val="001E62"/>
              </a:buClr>
              <a:buSzPts val="1000"/>
              <a:buChar char="→"/>
              <a:defRPr i="0" u="none" cap="none" strike="noStrike">
                <a:solidFill>
                  <a:srgbClr val="001E62"/>
                </a:solidFill>
              </a:defRPr>
            </a:lvl5pPr>
            <a:lvl6pPr indent="-292100" lvl="5" marL="2743200" marR="0" algn="l">
              <a:lnSpc>
                <a:spcPct val="100000"/>
              </a:lnSpc>
              <a:spcBef>
                <a:spcPts val="100"/>
              </a:spcBef>
              <a:spcAft>
                <a:spcPts val="0"/>
              </a:spcAft>
              <a:buClr>
                <a:srgbClr val="001E62"/>
              </a:buClr>
              <a:buSzPts val="1000"/>
              <a:buChar char="→"/>
              <a:defRPr i="0" u="none" cap="none" strike="noStrike">
                <a:solidFill>
                  <a:srgbClr val="001E62"/>
                </a:solidFill>
              </a:defRPr>
            </a:lvl6pPr>
            <a:lvl7pPr indent="-292100" lvl="6" marL="3200400" marR="0" algn="l">
              <a:lnSpc>
                <a:spcPct val="100000"/>
              </a:lnSpc>
              <a:spcBef>
                <a:spcPts val="100"/>
              </a:spcBef>
              <a:spcAft>
                <a:spcPts val="0"/>
              </a:spcAft>
              <a:buClr>
                <a:srgbClr val="001E62"/>
              </a:buClr>
              <a:buSzPts val="1000"/>
              <a:buChar char="→"/>
              <a:defRPr i="0" u="none" cap="none" strike="noStrike">
                <a:solidFill>
                  <a:srgbClr val="001E62"/>
                </a:solidFill>
              </a:defRPr>
            </a:lvl7pPr>
            <a:lvl8pPr indent="-292100" lvl="7" marL="3657600" marR="0" algn="l">
              <a:lnSpc>
                <a:spcPct val="100000"/>
              </a:lnSpc>
              <a:spcBef>
                <a:spcPts val="100"/>
              </a:spcBef>
              <a:spcAft>
                <a:spcPts val="0"/>
              </a:spcAft>
              <a:buClr>
                <a:srgbClr val="001E62"/>
              </a:buClr>
              <a:buSzPts val="1000"/>
              <a:buChar char="→"/>
              <a:defRPr i="0" u="none" cap="none" strike="noStrike">
                <a:solidFill>
                  <a:srgbClr val="001E62"/>
                </a:solidFill>
              </a:defRPr>
            </a:lvl8pPr>
            <a:lvl9pPr indent="-292100" lvl="8" marL="4114800" marR="0" algn="l">
              <a:lnSpc>
                <a:spcPct val="100000"/>
              </a:lnSpc>
              <a:spcBef>
                <a:spcPts val="100"/>
              </a:spcBef>
              <a:spcAft>
                <a:spcPts val="100"/>
              </a:spcAft>
              <a:buClr>
                <a:srgbClr val="001E62"/>
              </a:buClr>
              <a:buSzPts val="1000"/>
              <a:buChar char="→"/>
              <a:defRPr i="0" u="none" cap="none" strike="noStrike">
                <a:solidFill>
                  <a:srgbClr val="001E62"/>
                </a:solidFil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 -  Empty slide on colour">
  <p:cSld name="TITLE_AND_BODY_3">
    <p:bg>
      <p:bgPr>
        <a:solidFill>
          <a:srgbClr val="3BA150"/>
        </a:solidFill>
      </p:bgPr>
    </p:bg>
    <p:spTree>
      <p:nvGrpSpPr>
        <p:cNvPr id="64" name="Shape 64"/>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 Chapter name on colour">
  <p:cSld name="CUSTOM_6">
    <p:bg>
      <p:bgPr>
        <a:solidFill>
          <a:srgbClr val="3BA150"/>
        </a:solidFill>
      </p:bgPr>
    </p:bg>
    <p:spTree>
      <p:nvGrpSpPr>
        <p:cNvPr id="65" name="Shape 65"/>
        <p:cNvGrpSpPr/>
        <p:nvPr/>
      </p:nvGrpSpPr>
      <p:grpSpPr>
        <a:xfrm>
          <a:off x="0" y="0"/>
          <a:ext cx="0" cy="0"/>
          <a:chOff x="0" y="0"/>
          <a:chExt cx="0" cy="0"/>
        </a:xfrm>
      </p:grpSpPr>
      <p:sp>
        <p:nvSpPr>
          <p:cNvPr id="66" name="Google Shape;66;p45"/>
          <p:cNvSpPr txBox="1"/>
          <p:nvPr>
            <p:ph type="title"/>
          </p:nvPr>
        </p:nvSpPr>
        <p:spPr>
          <a:xfrm>
            <a:off x="272065" y="118164"/>
            <a:ext cx="7608600" cy="472800"/>
          </a:xfrm>
          <a:prstGeom prst="rect">
            <a:avLst/>
          </a:prstGeom>
          <a:noFill/>
          <a:ln>
            <a:noFill/>
          </a:ln>
        </p:spPr>
        <p:txBody>
          <a:bodyPr anchorCtr="0" anchor="t" bIns="0" lIns="0" spcFirstLastPara="1" rIns="0" wrap="square" tIns="0">
            <a:noAutofit/>
          </a:bodyPr>
          <a:lstStyle>
            <a:lvl1pPr lvl="0" marR="0" algn="l">
              <a:lnSpc>
                <a:spcPct val="100000"/>
              </a:lnSpc>
              <a:spcBef>
                <a:spcPts val="0"/>
              </a:spcBef>
              <a:spcAft>
                <a:spcPts val="0"/>
              </a:spcAft>
              <a:buSzPts val="1800"/>
              <a:buFont typeface="Montserrat SemiBold"/>
              <a:buNone/>
              <a:defRPr i="0" u="none" cap="none" strike="noStrike">
                <a:latin typeface="Montserrat SemiBold"/>
                <a:ea typeface="Montserrat SemiBold"/>
                <a:cs typeface="Montserrat SemiBold"/>
                <a:sym typeface="Montserrat SemiBold"/>
              </a:defRPr>
            </a:lvl1pPr>
            <a:lvl2pPr lvl="1" algn="l">
              <a:lnSpc>
                <a:spcPct val="100000"/>
              </a:lnSpc>
              <a:spcBef>
                <a:spcPts val="0"/>
              </a:spcBef>
              <a:spcAft>
                <a:spcPts val="0"/>
              </a:spcAft>
              <a:buClr>
                <a:schemeClr val="lt1"/>
              </a:buClr>
              <a:buSzPts val="1800"/>
              <a:buFont typeface="Montserrat SemiBold"/>
              <a:buNone/>
              <a:defRPr>
                <a:solidFill>
                  <a:schemeClr val="lt1"/>
                </a:solidFill>
                <a:latin typeface="Montserrat SemiBold"/>
                <a:ea typeface="Montserrat SemiBold"/>
                <a:cs typeface="Montserrat SemiBold"/>
                <a:sym typeface="Montserrat SemiBold"/>
              </a:defRPr>
            </a:lvl2pPr>
            <a:lvl3pPr lvl="2" algn="l">
              <a:lnSpc>
                <a:spcPct val="100000"/>
              </a:lnSpc>
              <a:spcBef>
                <a:spcPts val="0"/>
              </a:spcBef>
              <a:spcAft>
                <a:spcPts val="0"/>
              </a:spcAft>
              <a:buClr>
                <a:schemeClr val="lt1"/>
              </a:buClr>
              <a:buSzPts val="1800"/>
              <a:buFont typeface="Montserrat SemiBold"/>
              <a:buNone/>
              <a:defRPr>
                <a:solidFill>
                  <a:schemeClr val="lt1"/>
                </a:solidFill>
                <a:latin typeface="Montserrat SemiBold"/>
                <a:ea typeface="Montserrat SemiBold"/>
                <a:cs typeface="Montserrat SemiBold"/>
                <a:sym typeface="Montserrat SemiBold"/>
              </a:defRPr>
            </a:lvl3pPr>
            <a:lvl4pPr lvl="3" algn="l">
              <a:lnSpc>
                <a:spcPct val="100000"/>
              </a:lnSpc>
              <a:spcBef>
                <a:spcPts val="0"/>
              </a:spcBef>
              <a:spcAft>
                <a:spcPts val="0"/>
              </a:spcAft>
              <a:buClr>
                <a:schemeClr val="lt1"/>
              </a:buClr>
              <a:buSzPts val="1800"/>
              <a:buFont typeface="Montserrat SemiBold"/>
              <a:buNone/>
              <a:defRPr>
                <a:solidFill>
                  <a:schemeClr val="lt1"/>
                </a:solidFill>
                <a:latin typeface="Montserrat SemiBold"/>
                <a:ea typeface="Montserrat SemiBold"/>
                <a:cs typeface="Montserrat SemiBold"/>
                <a:sym typeface="Montserrat SemiBold"/>
              </a:defRPr>
            </a:lvl4pPr>
            <a:lvl5pPr lvl="4" algn="l">
              <a:lnSpc>
                <a:spcPct val="100000"/>
              </a:lnSpc>
              <a:spcBef>
                <a:spcPts val="0"/>
              </a:spcBef>
              <a:spcAft>
                <a:spcPts val="0"/>
              </a:spcAft>
              <a:buClr>
                <a:schemeClr val="lt1"/>
              </a:buClr>
              <a:buSzPts val="1800"/>
              <a:buFont typeface="Montserrat SemiBold"/>
              <a:buNone/>
              <a:defRPr>
                <a:solidFill>
                  <a:schemeClr val="lt1"/>
                </a:solidFill>
                <a:latin typeface="Montserrat SemiBold"/>
                <a:ea typeface="Montserrat SemiBold"/>
                <a:cs typeface="Montserrat SemiBold"/>
                <a:sym typeface="Montserrat SemiBold"/>
              </a:defRPr>
            </a:lvl5pPr>
            <a:lvl6pPr lvl="5" algn="l">
              <a:lnSpc>
                <a:spcPct val="100000"/>
              </a:lnSpc>
              <a:spcBef>
                <a:spcPts val="0"/>
              </a:spcBef>
              <a:spcAft>
                <a:spcPts val="0"/>
              </a:spcAft>
              <a:buClr>
                <a:schemeClr val="lt1"/>
              </a:buClr>
              <a:buSzPts val="1800"/>
              <a:buFont typeface="Montserrat SemiBold"/>
              <a:buNone/>
              <a:defRPr>
                <a:solidFill>
                  <a:schemeClr val="lt1"/>
                </a:solidFill>
                <a:latin typeface="Montserrat SemiBold"/>
                <a:ea typeface="Montserrat SemiBold"/>
                <a:cs typeface="Montserrat SemiBold"/>
                <a:sym typeface="Montserrat SemiBold"/>
              </a:defRPr>
            </a:lvl6pPr>
            <a:lvl7pPr lvl="6" algn="l">
              <a:lnSpc>
                <a:spcPct val="100000"/>
              </a:lnSpc>
              <a:spcBef>
                <a:spcPts val="0"/>
              </a:spcBef>
              <a:spcAft>
                <a:spcPts val="0"/>
              </a:spcAft>
              <a:buClr>
                <a:schemeClr val="lt1"/>
              </a:buClr>
              <a:buSzPts val="1800"/>
              <a:buFont typeface="Montserrat SemiBold"/>
              <a:buNone/>
              <a:defRPr>
                <a:solidFill>
                  <a:schemeClr val="lt1"/>
                </a:solidFill>
                <a:latin typeface="Montserrat SemiBold"/>
                <a:ea typeface="Montserrat SemiBold"/>
                <a:cs typeface="Montserrat SemiBold"/>
                <a:sym typeface="Montserrat SemiBold"/>
              </a:defRPr>
            </a:lvl7pPr>
            <a:lvl8pPr lvl="7" algn="l">
              <a:lnSpc>
                <a:spcPct val="100000"/>
              </a:lnSpc>
              <a:spcBef>
                <a:spcPts val="0"/>
              </a:spcBef>
              <a:spcAft>
                <a:spcPts val="0"/>
              </a:spcAft>
              <a:buClr>
                <a:schemeClr val="lt1"/>
              </a:buClr>
              <a:buSzPts val="1800"/>
              <a:buFont typeface="Montserrat SemiBold"/>
              <a:buNone/>
              <a:defRPr>
                <a:solidFill>
                  <a:schemeClr val="lt1"/>
                </a:solidFill>
                <a:latin typeface="Montserrat SemiBold"/>
                <a:ea typeface="Montserrat SemiBold"/>
                <a:cs typeface="Montserrat SemiBold"/>
                <a:sym typeface="Montserrat SemiBold"/>
              </a:defRPr>
            </a:lvl8pPr>
            <a:lvl9pPr lvl="8" algn="l">
              <a:lnSpc>
                <a:spcPct val="100000"/>
              </a:lnSpc>
              <a:spcBef>
                <a:spcPts val="0"/>
              </a:spcBef>
              <a:spcAft>
                <a:spcPts val="0"/>
              </a:spcAft>
              <a:buClr>
                <a:schemeClr val="lt1"/>
              </a:buClr>
              <a:buSzPts val="1800"/>
              <a:buFont typeface="Montserrat SemiBold"/>
              <a:buNone/>
              <a:defRPr>
                <a:solidFill>
                  <a:schemeClr val="lt1"/>
                </a:solidFill>
                <a:latin typeface="Montserrat SemiBold"/>
                <a:ea typeface="Montserrat SemiBold"/>
                <a:cs typeface="Montserrat SemiBold"/>
                <a:sym typeface="Montserrat SemiBold"/>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 Basic text on colour">
  <p:cSld name="CUSTOM_6_1">
    <p:bg>
      <p:bgPr>
        <a:solidFill>
          <a:srgbClr val="3BA150"/>
        </a:solidFill>
      </p:bgPr>
    </p:bg>
    <p:spTree>
      <p:nvGrpSpPr>
        <p:cNvPr id="67" name="Shape 67"/>
        <p:cNvGrpSpPr/>
        <p:nvPr/>
      </p:nvGrpSpPr>
      <p:grpSpPr>
        <a:xfrm>
          <a:off x="0" y="0"/>
          <a:ext cx="0" cy="0"/>
          <a:chOff x="0" y="0"/>
          <a:chExt cx="0" cy="0"/>
        </a:xfrm>
      </p:grpSpPr>
      <p:sp>
        <p:nvSpPr>
          <p:cNvPr id="68" name="Google Shape;68;p46"/>
          <p:cNvSpPr txBox="1"/>
          <p:nvPr>
            <p:ph type="title"/>
          </p:nvPr>
        </p:nvSpPr>
        <p:spPr>
          <a:xfrm>
            <a:off x="272065" y="118164"/>
            <a:ext cx="7608600" cy="472800"/>
          </a:xfrm>
          <a:prstGeom prst="rect">
            <a:avLst/>
          </a:prstGeom>
          <a:noFill/>
          <a:ln>
            <a:noFill/>
          </a:ln>
        </p:spPr>
        <p:txBody>
          <a:bodyPr anchorCtr="0" anchor="t" bIns="0" lIns="0" spcFirstLastPara="1" rIns="0" wrap="square" tIns="0">
            <a:noAutofit/>
          </a:bodyPr>
          <a:lstStyle>
            <a:lvl1pPr lvl="0" marR="0" algn="l">
              <a:lnSpc>
                <a:spcPct val="100000"/>
              </a:lnSpc>
              <a:spcBef>
                <a:spcPts val="0"/>
              </a:spcBef>
              <a:spcAft>
                <a:spcPts val="0"/>
              </a:spcAft>
              <a:buSzPts val="1800"/>
              <a:buFont typeface="Montserrat SemiBold"/>
              <a:buNone/>
              <a:defRPr i="0" u="none" cap="none" strike="noStrike">
                <a:latin typeface="Montserrat SemiBold"/>
                <a:ea typeface="Montserrat SemiBold"/>
                <a:cs typeface="Montserrat SemiBold"/>
                <a:sym typeface="Montserrat SemiBold"/>
              </a:defRPr>
            </a:lvl1pPr>
            <a:lvl2pPr lvl="1" algn="l">
              <a:lnSpc>
                <a:spcPct val="100000"/>
              </a:lnSpc>
              <a:spcBef>
                <a:spcPts val="0"/>
              </a:spcBef>
              <a:spcAft>
                <a:spcPts val="0"/>
              </a:spcAft>
              <a:buClr>
                <a:schemeClr val="lt1"/>
              </a:buClr>
              <a:buSzPts val="1400"/>
              <a:buFont typeface="Montserrat SemiBold"/>
              <a:buNone/>
              <a:defRPr sz="1400">
                <a:solidFill>
                  <a:schemeClr val="lt1"/>
                </a:solidFill>
                <a:latin typeface="Montserrat SemiBold"/>
                <a:ea typeface="Montserrat SemiBold"/>
                <a:cs typeface="Montserrat SemiBold"/>
                <a:sym typeface="Montserrat SemiBold"/>
              </a:defRPr>
            </a:lvl2pPr>
            <a:lvl3pPr lvl="2" algn="l">
              <a:lnSpc>
                <a:spcPct val="100000"/>
              </a:lnSpc>
              <a:spcBef>
                <a:spcPts val="0"/>
              </a:spcBef>
              <a:spcAft>
                <a:spcPts val="0"/>
              </a:spcAft>
              <a:buClr>
                <a:schemeClr val="lt1"/>
              </a:buClr>
              <a:buSzPts val="1400"/>
              <a:buFont typeface="Montserrat SemiBold"/>
              <a:buNone/>
              <a:defRPr sz="1400">
                <a:solidFill>
                  <a:schemeClr val="lt1"/>
                </a:solidFill>
                <a:latin typeface="Montserrat SemiBold"/>
                <a:ea typeface="Montserrat SemiBold"/>
                <a:cs typeface="Montserrat SemiBold"/>
                <a:sym typeface="Montserrat SemiBold"/>
              </a:defRPr>
            </a:lvl3pPr>
            <a:lvl4pPr lvl="3" algn="l">
              <a:lnSpc>
                <a:spcPct val="100000"/>
              </a:lnSpc>
              <a:spcBef>
                <a:spcPts val="0"/>
              </a:spcBef>
              <a:spcAft>
                <a:spcPts val="0"/>
              </a:spcAft>
              <a:buClr>
                <a:schemeClr val="lt1"/>
              </a:buClr>
              <a:buSzPts val="1400"/>
              <a:buFont typeface="Montserrat SemiBold"/>
              <a:buNone/>
              <a:defRPr sz="1400">
                <a:solidFill>
                  <a:schemeClr val="lt1"/>
                </a:solidFill>
                <a:latin typeface="Montserrat SemiBold"/>
                <a:ea typeface="Montserrat SemiBold"/>
                <a:cs typeface="Montserrat SemiBold"/>
                <a:sym typeface="Montserrat SemiBold"/>
              </a:defRPr>
            </a:lvl4pPr>
            <a:lvl5pPr lvl="4" algn="l">
              <a:lnSpc>
                <a:spcPct val="100000"/>
              </a:lnSpc>
              <a:spcBef>
                <a:spcPts val="0"/>
              </a:spcBef>
              <a:spcAft>
                <a:spcPts val="0"/>
              </a:spcAft>
              <a:buClr>
                <a:schemeClr val="lt1"/>
              </a:buClr>
              <a:buSzPts val="1400"/>
              <a:buFont typeface="Montserrat SemiBold"/>
              <a:buNone/>
              <a:defRPr sz="1400">
                <a:solidFill>
                  <a:schemeClr val="lt1"/>
                </a:solidFill>
                <a:latin typeface="Montserrat SemiBold"/>
                <a:ea typeface="Montserrat SemiBold"/>
                <a:cs typeface="Montserrat SemiBold"/>
                <a:sym typeface="Montserrat SemiBold"/>
              </a:defRPr>
            </a:lvl5pPr>
            <a:lvl6pPr lvl="5" algn="l">
              <a:lnSpc>
                <a:spcPct val="100000"/>
              </a:lnSpc>
              <a:spcBef>
                <a:spcPts val="0"/>
              </a:spcBef>
              <a:spcAft>
                <a:spcPts val="0"/>
              </a:spcAft>
              <a:buClr>
                <a:schemeClr val="lt1"/>
              </a:buClr>
              <a:buSzPts val="1400"/>
              <a:buFont typeface="Montserrat SemiBold"/>
              <a:buNone/>
              <a:defRPr sz="1400">
                <a:solidFill>
                  <a:schemeClr val="lt1"/>
                </a:solidFill>
                <a:latin typeface="Montserrat SemiBold"/>
                <a:ea typeface="Montserrat SemiBold"/>
                <a:cs typeface="Montserrat SemiBold"/>
                <a:sym typeface="Montserrat SemiBold"/>
              </a:defRPr>
            </a:lvl6pPr>
            <a:lvl7pPr lvl="6" algn="l">
              <a:lnSpc>
                <a:spcPct val="100000"/>
              </a:lnSpc>
              <a:spcBef>
                <a:spcPts val="0"/>
              </a:spcBef>
              <a:spcAft>
                <a:spcPts val="0"/>
              </a:spcAft>
              <a:buClr>
                <a:schemeClr val="lt1"/>
              </a:buClr>
              <a:buSzPts val="1400"/>
              <a:buFont typeface="Montserrat SemiBold"/>
              <a:buNone/>
              <a:defRPr sz="1400">
                <a:solidFill>
                  <a:schemeClr val="lt1"/>
                </a:solidFill>
                <a:latin typeface="Montserrat SemiBold"/>
                <a:ea typeface="Montserrat SemiBold"/>
                <a:cs typeface="Montserrat SemiBold"/>
                <a:sym typeface="Montserrat SemiBold"/>
              </a:defRPr>
            </a:lvl7pPr>
            <a:lvl8pPr lvl="7" algn="l">
              <a:lnSpc>
                <a:spcPct val="100000"/>
              </a:lnSpc>
              <a:spcBef>
                <a:spcPts val="0"/>
              </a:spcBef>
              <a:spcAft>
                <a:spcPts val="0"/>
              </a:spcAft>
              <a:buClr>
                <a:schemeClr val="lt1"/>
              </a:buClr>
              <a:buSzPts val="1400"/>
              <a:buFont typeface="Montserrat SemiBold"/>
              <a:buNone/>
              <a:defRPr sz="1400">
                <a:solidFill>
                  <a:schemeClr val="lt1"/>
                </a:solidFill>
                <a:latin typeface="Montserrat SemiBold"/>
                <a:ea typeface="Montserrat SemiBold"/>
                <a:cs typeface="Montserrat SemiBold"/>
                <a:sym typeface="Montserrat SemiBold"/>
              </a:defRPr>
            </a:lvl8pPr>
            <a:lvl9pPr lvl="8" algn="l">
              <a:lnSpc>
                <a:spcPct val="100000"/>
              </a:lnSpc>
              <a:spcBef>
                <a:spcPts val="0"/>
              </a:spcBef>
              <a:spcAft>
                <a:spcPts val="0"/>
              </a:spcAft>
              <a:buClr>
                <a:schemeClr val="lt1"/>
              </a:buClr>
              <a:buSzPts val="1400"/>
              <a:buFont typeface="Montserrat SemiBold"/>
              <a:buNone/>
              <a:defRPr sz="1400">
                <a:solidFill>
                  <a:schemeClr val="lt1"/>
                </a:solidFill>
                <a:latin typeface="Montserrat SemiBold"/>
                <a:ea typeface="Montserrat SemiBold"/>
                <a:cs typeface="Montserrat SemiBold"/>
                <a:sym typeface="Montserrat SemiBold"/>
              </a:defRPr>
            </a:lvl9pPr>
          </a:lstStyle>
          <a:p/>
        </p:txBody>
      </p:sp>
      <p:sp>
        <p:nvSpPr>
          <p:cNvPr id="69" name="Google Shape;69;p46"/>
          <p:cNvSpPr txBox="1"/>
          <p:nvPr>
            <p:ph idx="1" type="body"/>
          </p:nvPr>
        </p:nvSpPr>
        <p:spPr>
          <a:xfrm>
            <a:off x="270000" y="459750"/>
            <a:ext cx="5377500" cy="4344900"/>
          </a:xfrm>
          <a:prstGeom prst="rect">
            <a:avLst/>
          </a:prstGeom>
          <a:noFill/>
          <a:ln>
            <a:noFill/>
          </a:ln>
        </p:spPr>
        <p:txBody>
          <a:bodyPr anchorCtr="0" anchor="ctr" bIns="0" lIns="0" spcFirstLastPara="1" rIns="0" wrap="square" tIns="0">
            <a:noAutofit/>
          </a:bodyPr>
          <a:lstStyle>
            <a:lvl1pPr indent="-292100" lvl="0" marL="457200" marR="0" algn="l">
              <a:lnSpc>
                <a:spcPct val="100000"/>
              </a:lnSpc>
              <a:spcBef>
                <a:spcPts val="0"/>
              </a:spcBef>
              <a:spcAft>
                <a:spcPts val="0"/>
              </a:spcAft>
              <a:buClr>
                <a:srgbClr val="FFFFFF"/>
              </a:buClr>
              <a:buSzPts val="1000"/>
              <a:buChar char="→"/>
              <a:defRPr i="0" u="none" cap="none" strike="noStrike">
                <a:solidFill>
                  <a:srgbClr val="FFFFFF"/>
                </a:solidFill>
              </a:defRPr>
            </a:lvl1pPr>
            <a:lvl2pPr indent="-292100" lvl="1" marL="914400" marR="0" algn="l">
              <a:lnSpc>
                <a:spcPct val="100000"/>
              </a:lnSpc>
              <a:spcBef>
                <a:spcPts val="100"/>
              </a:spcBef>
              <a:spcAft>
                <a:spcPts val="0"/>
              </a:spcAft>
              <a:buClr>
                <a:srgbClr val="FFFFFF"/>
              </a:buClr>
              <a:buSzPts val="1000"/>
              <a:buChar char="→"/>
              <a:defRPr i="0" u="none" cap="none" strike="noStrike">
                <a:solidFill>
                  <a:srgbClr val="FFFFFF"/>
                </a:solidFill>
              </a:defRPr>
            </a:lvl2pPr>
            <a:lvl3pPr indent="-292100" lvl="2" marL="1371600" marR="0" algn="l">
              <a:lnSpc>
                <a:spcPct val="100000"/>
              </a:lnSpc>
              <a:spcBef>
                <a:spcPts val="100"/>
              </a:spcBef>
              <a:spcAft>
                <a:spcPts val="0"/>
              </a:spcAft>
              <a:buClr>
                <a:srgbClr val="FFFFFF"/>
              </a:buClr>
              <a:buSzPts val="1000"/>
              <a:buChar char="→"/>
              <a:defRPr i="0" u="none" cap="none" strike="noStrike">
                <a:solidFill>
                  <a:srgbClr val="FFFFFF"/>
                </a:solidFill>
              </a:defRPr>
            </a:lvl3pPr>
            <a:lvl4pPr indent="-292100" lvl="3" marL="1828800" marR="0" algn="l">
              <a:lnSpc>
                <a:spcPct val="100000"/>
              </a:lnSpc>
              <a:spcBef>
                <a:spcPts val="100"/>
              </a:spcBef>
              <a:spcAft>
                <a:spcPts val="0"/>
              </a:spcAft>
              <a:buClr>
                <a:srgbClr val="FFFFFF"/>
              </a:buClr>
              <a:buSzPts val="1000"/>
              <a:buChar char="→"/>
              <a:defRPr i="0" u="none" cap="none" strike="noStrike">
                <a:solidFill>
                  <a:srgbClr val="FFFFFF"/>
                </a:solidFill>
              </a:defRPr>
            </a:lvl4pPr>
            <a:lvl5pPr indent="-292100" lvl="4" marL="2286000" marR="0" algn="l">
              <a:lnSpc>
                <a:spcPct val="100000"/>
              </a:lnSpc>
              <a:spcBef>
                <a:spcPts val="100"/>
              </a:spcBef>
              <a:spcAft>
                <a:spcPts val="0"/>
              </a:spcAft>
              <a:buClr>
                <a:srgbClr val="FFFFFF"/>
              </a:buClr>
              <a:buSzPts val="1000"/>
              <a:buChar char="→"/>
              <a:defRPr i="0" u="none" cap="none" strike="noStrike">
                <a:solidFill>
                  <a:srgbClr val="FFFFFF"/>
                </a:solidFill>
              </a:defRPr>
            </a:lvl5pPr>
            <a:lvl6pPr indent="-292100" lvl="5" marL="2743200" marR="0" algn="l">
              <a:lnSpc>
                <a:spcPct val="100000"/>
              </a:lnSpc>
              <a:spcBef>
                <a:spcPts val="100"/>
              </a:spcBef>
              <a:spcAft>
                <a:spcPts val="0"/>
              </a:spcAft>
              <a:buClr>
                <a:srgbClr val="FFFFFF"/>
              </a:buClr>
              <a:buSzPts val="1000"/>
              <a:buChar char="→"/>
              <a:defRPr i="0" u="none" cap="none" strike="noStrike">
                <a:solidFill>
                  <a:srgbClr val="FFFFFF"/>
                </a:solidFill>
              </a:defRPr>
            </a:lvl6pPr>
            <a:lvl7pPr indent="-292100" lvl="6" marL="3200400" marR="0" algn="l">
              <a:lnSpc>
                <a:spcPct val="100000"/>
              </a:lnSpc>
              <a:spcBef>
                <a:spcPts val="100"/>
              </a:spcBef>
              <a:spcAft>
                <a:spcPts val="0"/>
              </a:spcAft>
              <a:buClr>
                <a:srgbClr val="FFFFFF"/>
              </a:buClr>
              <a:buSzPts val="1000"/>
              <a:buChar char="→"/>
              <a:defRPr i="0" u="none" cap="none" strike="noStrike">
                <a:solidFill>
                  <a:srgbClr val="FFFFFF"/>
                </a:solidFill>
              </a:defRPr>
            </a:lvl7pPr>
            <a:lvl8pPr indent="-292100" lvl="7" marL="3657600" marR="0" algn="l">
              <a:lnSpc>
                <a:spcPct val="100000"/>
              </a:lnSpc>
              <a:spcBef>
                <a:spcPts val="100"/>
              </a:spcBef>
              <a:spcAft>
                <a:spcPts val="0"/>
              </a:spcAft>
              <a:buClr>
                <a:srgbClr val="FFFFFF"/>
              </a:buClr>
              <a:buSzPts val="1000"/>
              <a:buChar char="→"/>
              <a:defRPr i="0" u="none" cap="none" strike="noStrike">
                <a:solidFill>
                  <a:srgbClr val="FFFFFF"/>
                </a:solidFill>
              </a:defRPr>
            </a:lvl8pPr>
            <a:lvl9pPr indent="-292100" lvl="8" marL="4114800" marR="0" algn="l">
              <a:lnSpc>
                <a:spcPct val="100000"/>
              </a:lnSpc>
              <a:spcBef>
                <a:spcPts val="100"/>
              </a:spcBef>
              <a:spcAft>
                <a:spcPts val="100"/>
              </a:spcAft>
              <a:buClr>
                <a:srgbClr val="FFFFFF"/>
              </a:buClr>
              <a:buSzPts val="1000"/>
              <a:buChar char="→"/>
              <a:defRPr i="0" u="none" cap="none" strike="noStrike">
                <a:solidFill>
                  <a:srgbClr val="FFFFFF"/>
                </a:solidFil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8 - 3 columns with top photos">
  <p:cSld name="CUSTOM_6_1_2">
    <p:spTree>
      <p:nvGrpSpPr>
        <p:cNvPr id="70" name="Shape 70"/>
        <p:cNvGrpSpPr/>
        <p:nvPr/>
      </p:nvGrpSpPr>
      <p:grpSpPr>
        <a:xfrm>
          <a:off x="0" y="0"/>
          <a:ext cx="0" cy="0"/>
          <a:chOff x="0" y="0"/>
          <a:chExt cx="0" cy="0"/>
        </a:xfrm>
      </p:grpSpPr>
      <p:sp>
        <p:nvSpPr>
          <p:cNvPr id="71" name="Google Shape;71;p47"/>
          <p:cNvSpPr/>
          <p:nvPr/>
        </p:nvSpPr>
        <p:spPr>
          <a:xfrm>
            <a:off x="0" y="0"/>
            <a:ext cx="9144000" cy="5143500"/>
          </a:xfrm>
          <a:prstGeom prst="rect">
            <a:avLst/>
          </a:prstGeom>
          <a:solidFill>
            <a:schemeClr val="lt1"/>
          </a:solidFill>
          <a:ln>
            <a:noFill/>
          </a:ln>
        </p:spPr>
        <p:txBody>
          <a:bodyPr anchorCtr="0" anchor="ctr" bIns="58950" lIns="58950" spcFirstLastPara="1" rIns="58950" wrap="square" tIns="58950">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p:txBody>
      </p:sp>
      <p:sp>
        <p:nvSpPr>
          <p:cNvPr id="72" name="Google Shape;72;p47"/>
          <p:cNvSpPr txBox="1"/>
          <p:nvPr>
            <p:ph type="title"/>
          </p:nvPr>
        </p:nvSpPr>
        <p:spPr>
          <a:xfrm>
            <a:off x="272065" y="118164"/>
            <a:ext cx="7608600" cy="472800"/>
          </a:xfrm>
          <a:prstGeom prst="rect">
            <a:avLst/>
          </a:prstGeom>
          <a:noFill/>
          <a:ln>
            <a:noFill/>
          </a:ln>
        </p:spPr>
        <p:txBody>
          <a:bodyPr anchorCtr="0" anchor="t" bIns="0" lIns="0" spcFirstLastPara="1" rIns="0" wrap="square" tIns="0">
            <a:noAutofit/>
          </a:bodyPr>
          <a:lstStyle>
            <a:lvl1pPr lvl="0" marR="0" algn="l">
              <a:lnSpc>
                <a:spcPct val="100000"/>
              </a:lnSpc>
              <a:spcBef>
                <a:spcPts val="0"/>
              </a:spcBef>
              <a:spcAft>
                <a:spcPts val="0"/>
              </a:spcAft>
              <a:buClr>
                <a:schemeClr val="dk1"/>
              </a:buClr>
              <a:buSzPts val="1800"/>
              <a:buFont typeface="Montserrat SemiBold"/>
              <a:buNone/>
              <a:defRPr i="0" u="none" cap="none" strike="noStrike">
                <a:solidFill>
                  <a:schemeClr val="dk1"/>
                </a:solidFill>
                <a:latin typeface="Montserrat SemiBold"/>
                <a:ea typeface="Montserrat SemiBold"/>
                <a:cs typeface="Montserrat SemiBold"/>
                <a:sym typeface="Montserrat SemiBold"/>
              </a:defRPr>
            </a:lvl1pPr>
            <a:lvl2pPr lvl="1" algn="l">
              <a:lnSpc>
                <a:spcPct val="100000"/>
              </a:lnSpc>
              <a:spcBef>
                <a:spcPts val="0"/>
              </a:spcBef>
              <a:spcAft>
                <a:spcPts val="0"/>
              </a:spcAft>
              <a:buClr>
                <a:schemeClr val="dk1"/>
              </a:buClr>
              <a:buSzPts val="1400"/>
              <a:buFont typeface="Montserrat SemiBold"/>
              <a:buNone/>
              <a:defRPr sz="1400">
                <a:solidFill>
                  <a:schemeClr val="dk1"/>
                </a:solidFill>
                <a:latin typeface="Montserrat SemiBold"/>
                <a:ea typeface="Montserrat SemiBold"/>
                <a:cs typeface="Montserrat SemiBold"/>
                <a:sym typeface="Montserrat SemiBold"/>
              </a:defRPr>
            </a:lvl2pPr>
            <a:lvl3pPr lvl="2" algn="l">
              <a:lnSpc>
                <a:spcPct val="100000"/>
              </a:lnSpc>
              <a:spcBef>
                <a:spcPts val="0"/>
              </a:spcBef>
              <a:spcAft>
                <a:spcPts val="0"/>
              </a:spcAft>
              <a:buClr>
                <a:schemeClr val="dk1"/>
              </a:buClr>
              <a:buSzPts val="1400"/>
              <a:buFont typeface="Montserrat SemiBold"/>
              <a:buNone/>
              <a:defRPr sz="1400">
                <a:solidFill>
                  <a:schemeClr val="dk1"/>
                </a:solidFill>
                <a:latin typeface="Montserrat SemiBold"/>
                <a:ea typeface="Montserrat SemiBold"/>
                <a:cs typeface="Montserrat SemiBold"/>
                <a:sym typeface="Montserrat SemiBold"/>
              </a:defRPr>
            </a:lvl3pPr>
            <a:lvl4pPr lvl="3" algn="l">
              <a:lnSpc>
                <a:spcPct val="100000"/>
              </a:lnSpc>
              <a:spcBef>
                <a:spcPts val="0"/>
              </a:spcBef>
              <a:spcAft>
                <a:spcPts val="0"/>
              </a:spcAft>
              <a:buClr>
                <a:schemeClr val="dk1"/>
              </a:buClr>
              <a:buSzPts val="1400"/>
              <a:buFont typeface="Montserrat SemiBold"/>
              <a:buNone/>
              <a:defRPr sz="1400">
                <a:solidFill>
                  <a:schemeClr val="dk1"/>
                </a:solidFill>
                <a:latin typeface="Montserrat SemiBold"/>
                <a:ea typeface="Montserrat SemiBold"/>
                <a:cs typeface="Montserrat SemiBold"/>
                <a:sym typeface="Montserrat SemiBold"/>
              </a:defRPr>
            </a:lvl4pPr>
            <a:lvl5pPr lvl="4" algn="l">
              <a:lnSpc>
                <a:spcPct val="100000"/>
              </a:lnSpc>
              <a:spcBef>
                <a:spcPts val="0"/>
              </a:spcBef>
              <a:spcAft>
                <a:spcPts val="0"/>
              </a:spcAft>
              <a:buClr>
                <a:schemeClr val="dk1"/>
              </a:buClr>
              <a:buSzPts val="1400"/>
              <a:buFont typeface="Montserrat SemiBold"/>
              <a:buNone/>
              <a:defRPr sz="1400">
                <a:solidFill>
                  <a:schemeClr val="dk1"/>
                </a:solidFill>
                <a:latin typeface="Montserrat SemiBold"/>
                <a:ea typeface="Montserrat SemiBold"/>
                <a:cs typeface="Montserrat SemiBold"/>
                <a:sym typeface="Montserrat SemiBold"/>
              </a:defRPr>
            </a:lvl5pPr>
            <a:lvl6pPr lvl="5" algn="l">
              <a:lnSpc>
                <a:spcPct val="100000"/>
              </a:lnSpc>
              <a:spcBef>
                <a:spcPts val="0"/>
              </a:spcBef>
              <a:spcAft>
                <a:spcPts val="0"/>
              </a:spcAft>
              <a:buClr>
                <a:schemeClr val="dk1"/>
              </a:buClr>
              <a:buSzPts val="1400"/>
              <a:buFont typeface="Montserrat SemiBold"/>
              <a:buNone/>
              <a:defRPr sz="1400">
                <a:solidFill>
                  <a:schemeClr val="dk1"/>
                </a:solidFill>
                <a:latin typeface="Montserrat SemiBold"/>
                <a:ea typeface="Montserrat SemiBold"/>
                <a:cs typeface="Montserrat SemiBold"/>
                <a:sym typeface="Montserrat SemiBold"/>
              </a:defRPr>
            </a:lvl6pPr>
            <a:lvl7pPr lvl="6" algn="l">
              <a:lnSpc>
                <a:spcPct val="100000"/>
              </a:lnSpc>
              <a:spcBef>
                <a:spcPts val="0"/>
              </a:spcBef>
              <a:spcAft>
                <a:spcPts val="0"/>
              </a:spcAft>
              <a:buClr>
                <a:schemeClr val="dk1"/>
              </a:buClr>
              <a:buSzPts val="1400"/>
              <a:buFont typeface="Montserrat SemiBold"/>
              <a:buNone/>
              <a:defRPr sz="1400">
                <a:solidFill>
                  <a:schemeClr val="dk1"/>
                </a:solidFill>
                <a:latin typeface="Montserrat SemiBold"/>
                <a:ea typeface="Montserrat SemiBold"/>
                <a:cs typeface="Montserrat SemiBold"/>
                <a:sym typeface="Montserrat SemiBold"/>
              </a:defRPr>
            </a:lvl7pPr>
            <a:lvl8pPr lvl="7" algn="l">
              <a:lnSpc>
                <a:spcPct val="100000"/>
              </a:lnSpc>
              <a:spcBef>
                <a:spcPts val="0"/>
              </a:spcBef>
              <a:spcAft>
                <a:spcPts val="0"/>
              </a:spcAft>
              <a:buClr>
                <a:schemeClr val="dk1"/>
              </a:buClr>
              <a:buSzPts val="1400"/>
              <a:buFont typeface="Montserrat SemiBold"/>
              <a:buNone/>
              <a:defRPr sz="1400">
                <a:solidFill>
                  <a:schemeClr val="dk1"/>
                </a:solidFill>
                <a:latin typeface="Montserrat SemiBold"/>
                <a:ea typeface="Montserrat SemiBold"/>
                <a:cs typeface="Montserrat SemiBold"/>
                <a:sym typeface="Montserrat SemiBold"/>
              </a:defRPr>
            </a:lvl8pPr>
            <a:lvl9pPr lvl="8" algn="l">
              <a:lnSpc>
                <a:spcPct val="100000"/>
              </a:lnSpc>
              <a:spcBef>
                <a:spcPts val="0"/>
              </a:spcBef>
              <a:spcAft>
                <a:spcPts val="0"/>
              </a:spcAft>
              <a:buClr>
                <a:schemeClr val="dk1"/>
              </a:buClr>
              <a:buSzPts val="1400"/>
              <a:buFont typeface="Montserrat SemiBold"/>
              <a:buNone/>
              <a:defRPr sz="1400">
                <a:solidFill>
                  <a:schemeClr val="dk1"/>
                </a:solidFill>
                <a:latin typeface="Montserrat SemiBold"/>
                <a:ea typeface="Montserrat SemiBold"/>
                <a:cs typeface="Montserrat SemiBold"/>
                <a:sym typeface="Montserrat SemiBold"/>
              </a:defRPr>
            </a:lvl9pPr>
          </a:lstStyle>
          <a:p/>
        </p:txBody>
      </p:sp>
      <p:sp>
        <p:nvSpPr>
          <p:cNvPr id="73" name="Google Shape;73;p47"/>
          <p:cNvSpPr txBox="1"/>
          <p:nvPr>
            <p:ph idx="2" type="title"/>
          </p:nvPr>
        </p:nvSpPr>
        <p:spPr>
          <a:xfrm>
            <a:off x="3212913" y="1868652"/>
            <a:ext cx="2636700" cy="863100"/>
          </a:xfrm>
          <a:prstGeom prst="rect">
            <a:avLst/>
          </a:prstGeom>
          <a:noFill/>
          <a:ln>
            <a:noFill/>
          </a:ln>
        </p:spPr>
        <p:txBody>
          <a:bodyPr anchorCtr="0" anchor="b" bIns="0" lIns="0" spcFirstLastPara="1" rIns="0" wrap="square" tIns="0">
            <a:noAutofit/>
          </a:bodyPr>
          <a:lstStyle>
            <a:lvl1pPr lvl="0" marR="0" algn="l">
              <a:lnSpc>
                <a:spcPct val="90000"/>
              </a:lnSpc>
              <a:spcBef>
                <a:spcPts val="0"/>
              </a:spcBef>
              <a:spcAft>
                <a:spcPts val="0"/>
              </a:spcAft>
              <a:buClr>
                <a:schemeClr val="dk1"/>
              </a:buClr>
              <a:buSzPts val="1800"/>
              <a:buNone/>
              <a:defRPr i="0" sz="1800" u="none" cap="none" strike="noStrike">
                <a:solidFill>
                  <a:schemeClr val="dk1"/>
                </a:solidFill>
              </a:defRPr>
            </a:lvl1pPr>
            <a:lvl2pPr lvl="1" algn="l">
              <a:lnSpc>
                <a:spcPct val="100000"/>
              </a:lnSpc>
              <a:spcBef>
                <a:spcPts val="0"/>
              </a:spcBef>
              <a:spcAft>
                <a:spcPts val="0"/>
              </a:spcAft>
              <a:buClr>
                <a:schemeClr val="dk1"/>
              </a:buClr>
              <a:buSzPts val="2700"/>
              <a:buFont typeface="Montserrat"/>
              <a:buNone/>
              <a:defRPr sz="2700">
                <a:solidFill>
                  <a:schemeClr val="dk1"/>
                </a:solidFill>
                <a:latin typeface="Montserrat"/>
                <a:ea typeface="Montserrat"/>
                <a:cs typeface="Montserrat"/>
                <a:sym typeface="Montserrat"/>
              </a:defRPr>
            </a:lvl2pPr>
            <a:lvl3pPr lvl="2" algn="l">
              <a:lnSpc>
                <a:spcPct val="100000"/>
              </a:lnSpc>
              <a:spcBef>
                <a:spcPts val="0"/>
              </a:spcBef>
              <a:spcAft>
                <a:spcPts val="0"/>
              </a:spcAft>
              <a:buClr>
                <a:schemeClr val="dk1"/>
              </a:buClr>
              <a:buSzPts val="2700"/>
              <a:buFont typeface="Montserrat"/>
              <a:buNone/>
              <a:defRPr sz="2700">
                <a:solidFill>
                  <a:schemeClr val="dk1"/>
                </a:solidFill>
                <a:latin typeface="Montserrat"/>
                <a:ea typeface="Montserrat"/>
                <a:cs typeface="Montserrat"/>
                <a:sym typeface="Montserrat"/>
              </a:defRPr>
            </a:lvl3pPr>
            <a:lvl4pPr lvl="3" algn="l">
              <a:lnSpc>
                <a:spcPct val="100000"/>
              </a:lnSpc>
              <a:spcBef>
                <a:spcPts val="0"/>
              </a:spcBef>
              <a:spcAft>
                <a:spcPts val="0"/>
              </a:spcAft>
              <a:buClr>
                <a:schemeClr val="dk1"/>
              </a:buClr>
              <a:buSzPts val="2700"/>
              <a:buFont typeface="Montserrat"/>
              <a:buNone/>
              <a:defRPr sz="2700">
                <a:solidFill>
                  <a:schemeClr val="dk1"/>
                </a:solidFill>
                <a:latin typeface="Montserrat"/>
                <a:ea typeface="Montserrat"/>
                <a:cs typeface="Montserrat"/>
                <a:sym typeface="Montserrat"/>
              </a:defRPr>
            </a:lvl4pPr>
            <a:lvl5pPr lvl="4" algn="l">
              <a:lnSpc>
                <a:spcPct val="100000"/>
              </a:lnSpc>
              <a:spcBef>
                <a:spcPts val="0"/>
              </a:spcBef>
              <a:spcAft>
                <a:spcPts val="0"/>
              </a:spcAft>
              <a:buClr>
                <a:schemeClr val="dk1"/>
              </a:buClr>
              <a:buSzPts val="2700"/>
              <a:buFont typeface="Montserrat"/>
              <a:buNone/>
              <a:defRPr sz="2700">
                <a:solidFill>
                  <a:schemeClr val="dk1"/>
                </a:solidFill>
                <a:latin typeface="Montserrat"/>
                <a:ea typeface="Montserrat"/>
                <a:cs typeface="Montserrat"/>
                <a:sym typeface="Montserrat"/>
              </a:defRPr>
            </a:lvl5pPr>
            <a:lvl6pPr lvl="5" algn="l">
              <a:lnSpc>
                <a:spcPct val="100000"/>
              </a:lnSpc>
              <a:spcBef>
                <a:spcPts val="0"/>
              </a:spcBef>
              <a:spcAft>
                <a:spcPts val="0"/>
              </a:spcAft>
              <a:buClr>
                <a:schemeClr val="dk1"/>
              </a:buClr>
              <a:buSzPts val="2700"/>
              <a:buFont typeface="Montserrat"/>
              <a:buNone/>
              <a:defRPr sz="2700">
                <a:solidFill>
                  <a:schemeClr val="dk1"/>
                </a:solidFill>
                <a:latin typeface="Montserrat"/>
                <a:ea typeface="Montserrat"/>
                <a:cs typeface="Montserrat"/>
                <a:sym typeface="Montserrat"/>
              </a:defRPr>
            </a:lvl6pPr>
            <a:lvl7pPr lvl="6" algn="l">
              <a:lnSpc>
                <a:spcPct val="100000"/>
              </a:lnSpc>
              <a:spcBef>
                <a:spcPts val="0"/>
              </a:spcBef>
              <a:spcAft>
                <a:spcPts val="0"/>
              </a:spcAft>
              <a:buClr>
                <a:schemeClr val="dk1"/>
              </a:buClr>
              <a:buSzPts val="2700"/>
              <a:buFont typeface="Montserrat"/>
              <a:buNone/>
              <a:defRPr sz="2700">
                <a:solidFill>
                  <a:schemeClr val="dk1"/>
                </a:solidFill>
                <a:latin typeface="Montserrat"/>
                <a:ea typeface="Montserrat"/>
                <a:cs typeface="Montserrat"/>
                <a:sym typeface="Montserrat"/>
              </a:defRPr>
            </a:lvl7pPr>
            <a:lvl8pPr lvl="7" algn="l">
              <a:lnSpc>
                <a:spcPct val="100000"/>
              </a:lnSpc>
              <a:spcBef>
                <a:spcPts val="0"/>
              </a:spcBef>
              <a:spcAft>
                <a:spcPts val="0"/>
              </a:spcAft>
              <a:buClr>
                <a:schemeClr val="dk1"/>
              </a:buClr>
              <a:buSzPts val="2700"/>
              <a:buFont typeface="Montserrat"/>
              <a:buNone/>
              <a:defRPr sz="2700">
                <a:solidFill>
                  <a:schemeClr val="dk1"/>
                </a:solidFill>
                <a:latin typeface="Montserrat"/>
                <a:ea typeface="Montserrat"/>
                <a:cs typeface="Montserrat"/>
                <a:sym typeface="Montserrat"/>
              </a:defRPr>
            </a:lvl8pPr>
            <a:lvl9pPr lvl="8" algn="l">
              <a:lnSpc>
                <a:spcPct val="100000"/>
              </a:lnSpc>
              <a:spcBef>
                <a:spcPts val="0"/>
              </a:spcBef>
              <a:spcAft>
                <a:spcPts val="0"/>
              </a:spcAft>
              <a:buClr>
                <a:schemeClr val="dk1"/>
              </a:buClr>
              <a:buSzPts val="2700"/>
              <a:buFont typeface="Montserrat"/>
              <a:buNone/>
              <a:defRPr sz="2700">
                <a:solidFill>
                  <a:schemeClr val="dk1"/>
                </a:solidFill>
                <a:latin typeface="Montserrat"/>
                <a:ea typeface="Montserrat"/>
                <a:cs typeface="Montserrat"/>
                <a:sym typeface="Montserrat"/>
              </a:defRPr>
            </a:lvl9pPr>
          </a:lstStyle>
          <a:p/>
        </p:txBody>
      </p:sp>
      <p:sp>
        <p:nvSpPr>
          <p:cNvPr id="74" name="Google Shape;74;p47"/>
          <p:cNvSpPr txBox="1"/>
          <p:nvPr>
            <p:ph idx="3" type="title"/>
          </p:nvPr>
        </p:nvSpPr>
        <p:spPr>
          <a:xfrm>
            <a:off x="6079967" y="1868652"/>
            <a:ext cx="2636700" cy="863100"/>
          </a:xfrm>
          <a:prstGeom prst="rect">
            <a:avLst/>
          </a:prstGeom>
          <a:noFill/>
          <a:ln>
            <a:noFill/>
          </a:ln>
        </p:spPr>
        <p:txBody>
          <a:bodyPr anchorCtr="0" anchor="b" bIns="0" lIns="0" spcFirstLastPara="1" rIns="0" wrap="square" tIns="0">
            <a:noAutofit/>
          </a:bodyPr>
          <a:lstStyle>
            <a:lvl1pPr lvl="0" marR="0" algn="l">
              <a:lnSpc>
                <a:spcPct val="90000"/>
              </a:lnSpc>
              <a:spcBef>
                <a:spcPts val="0"/>
              </a:spcBef>
              <a:spcAft>
                <a:spcPts val="0"/>
              </a:spcAft>
              <a:buClr>
                <a:schemeClr val="dk1"/>
              </a:buClr>
              <a:buSzPts val="1800"/>
              <a:buNone/>
              <a:defRPr i="0" sz="1800" u="none" cap="none" strike="noStrike">
                <a:solidFill>
                  <a:schemeClr val="dk1"/>
                </a:solidFill>
              </a:defRPr>
            </a:lvl1pPr>
            <a:lvl2pPr lvl="1" algn="l">
              <a:lnSpc>
                <a:spcPct val="100000"/>
              </a:lnSpc>
              <a:spcBef>
                <a:spcPts val="0"/>
              </a:spcBef>
              <a:spcAft>
                <a:spcPts val="0"/>
              </a:spcAft>
              <a:buClr>
                <a:schemeClr val="dk1"/>
              </a:buClr>
              <a:buSzPts val="2700"/>
              <a:buFont typeface="Montserrat"/>
              <a:buNone/>
              <a:defRPr sz="2700">
                <a:solidFill>
                  <a:schemeClr val="dk1"/>
                </a:solidFill>
                <a:latin typeface="Montserrat"/>
                <a:ea typeface="Montserrat"/>
                <a:cs typeface="Montserrat"/>
                <a:sym typeface="Montserrat"/>
              </a:defRPr>
            </a:lvl2pPr>
            <a:lvl3pPr lvl="2" algn="l">
              <a:lnSpc>
                <a:spcPct val="100000"/>
              </a:lnSpc>
              <a:spcBef>
                <a:spcPts val="0"/>
              </a:spcBef>
              <a:spcAft>
                <a:spcPts val="0"/>
              </a:spcAft>
              <a:buClr>
                <a:schemeClr val="dk1"/>
              </a:buClr>
              <a:buSzPts val="2700"/>
              <a:buFont typeface="Montserrat"/>
              <a:buNone/>
              <a:defRPr sz="2700">
                <a:solidFill>
                  <a:schemeClr val="dk1"/>
                </a:solidFill>
                <a:latin typeface="Montserrat"/>
                <a:ea typeface="Montserrat"/>
                <a:cs typeface="Montserrat"/>
                <a:sym typeface="Montserrat"/>
              </a:defRPr>
            </a:lvl3pPr>
            <a:lvl4pPr lvl="3" algn="l">
              <a:lnSpc>
                <a:spcPct val="100000"/>
              </a:lnSpc>
              <a:spcBef>
                <a:spcPts val="0"/>
              </a:spcBef>
              <a:spcAft>
                <a:spcPts val="0"/>
              </a:spcAft>
              <a:buClr>
                <a:schemeClr val="dk1"/>
              </a:buClr>
              <a:buSzPts val="2700"/>
              <a:buFont typeface="Montserrat"/>
              <a:buNone/>
              <a:defRPr sz="2700">
                <a:solidFill>
                  <a:schemeClr val="dk1"/>
                </a:solidFill>
                <a:latin typeface="Montserrat"/>
                <a:ea typeface="Montserrat"/>
                <a:cs typeface="Montserrat"/>
                <a:sym typeface="Montserrat"/>
              </a:defRPr>
            </a:lvl4pPr>
            <a:lvl5pPr lvl="4" algn="l">
              <a:lnSpc>
                <a:spcPct val="100000"/>
              </a:lnSpc>
              <a:spcBef>
                <a:spcPts val="0"/>
              </a:spcBef>
              <a:spcAft>
                <a:spcPts val="0"/>
              </a:spcAft>
              <a:buClr>
                <a:schemeClr val="dk1"/>
              </a:buClr>
              <a:buSzPts val="2700"/>
              <a:buFont typeface="Montserrat"/>
              <a:buNone/>
              <a:defRPr sz="2700">
                <a:solidFill>
                  <a:schemeClr val="dk1"/>
                </a:solidFill>
                <a:latin typeface="Montserrat"/>
                <a:ea typeface="Montserrat"/>
                <a:cs typeface="Montserrat"/>
                <a:sym typeface="Montserrat"/>
              </a:defRPr>
            </a:lvl5pPr>
            <a:lvl6pPr lvl="5" algn="l">
              <a:lnSpc>
                <a:spcPct val="100000"/>
              </a:lnSpc>
              <a:spcBef>
                <a:spcPts val="0"/>
              </a:spcBef>
              <a:spcAft>
                <a:spcPts val="0"/>
              </a:spcAft>
              <a:buClr>
                <a:schemeClr val="dk1"/>
              </a:buClr>
              <a:buSzPts val="2700"/>
              <a:buFont typeface="Montserrat"/>
              <a:buNone/>
              <a:defRPr sz="2700">
                <a:solidFill>
                  <a:schemeClr val="dk1"/>
                </a:solidFill>
                <a:latin typeface="Montserrat"/>
                <a:ea typeface="Montserrat"/>
                <a:cs typeface="Montserrat"/>
                <a:sym typeface="Montserrat"/>
              </a:defRPr>
            </a:lvl6pPr>
            <a:lvl7pPr lvl="6" algn="l">
              <a:lnSpc>
                <a:spcPct val="100000"/>
              </a:lnSpc>
              <a:spcBef>
                <a:spcPts val="0"/>
              </a:spcBef>
              <a:spcAft>
                <a:spcPts val="0"/>
              </a:spcAft>
              <a:buClr>
                <a:schemeClr val="dk1"/>
              </a:buClr>
              <a:buSzPts val="2700"/>
              <a:buFont typeface="Montserrat"/>
              <a:buNone/>
              <a:defRPr sz="2700">
                <a:solidFill>
                  <a:schemeClr val="dk1"/>
                </a:solidFill>
                <a:latin typeface="Montserrat"/>
                <a:ea typeface="Montserrat"/>
                <a:cs typeface="Montserrat"/>
                <a:sym typeface="Montserrat"/>
              </a:defRPr>
            </a:lvl7pPr>
            <a:lvl8pPr lvl="7" algn="l">
              <a:lnSpc>
                <a:spcPct val="100000"/>
              </a:lnSpc>
              <a:spcBef>
                <a:spcPts val="0"/>
              </a:spcBef>
              <a:spcAft>
                <a:spcPts val="0"/>
              </a:spcAft>
              <a:buClr>
                <a:schemeClr val="dk1"/>
              </a:buClr>
              <a:buSzPts val="2700"/>
              <a:buFont typeface="Montserrat"/>
              <a:buNone/>
              <a:defRPr sz="2700">
                <a:solidFill>
                  <a:schemeClr val="dk1"/>
                </a:solidFill>
                <a:latin typeface="Montserrat"/>
                <a:ea typeface="Montserrat"/>
                <a:cs typeface="Montserrat"/>
                <a:sym typeface="Montserrat"/>
              </a:defRPr>
            </a:lvl8pPr>
            <a:lvl9pPr lvl="8" algn="l">
              <a:lnSpc>
                <a:spcPct val="100000"/>
              </a:lnSpc>
              <a:spcBef>
                <a:spcPts val="0"/>
              </a:spcBef>
              <a:spcAft>
                <a:spcPts val="0"/>
              </a:spcAft>
              <a:buClr>
                <a:schemeClr val="dk1"/>
              </a:buClr>
              <a:buSzPts val="2700"/>
              <a:buFont typeface="Montserrat"/>
              <a:buNone/>
              <a:defRPr sz="2700">
                <a:solidFill>
                  <a:schemeClr val="dk1"/>
                </a:solidFill>
                <a:latin typeface="Montserrat"/>
                <a:ea typeface="Montserrat"/>
                <a:cs typeface="Montserrat"/>
                <a:sym typeface="Montserrat"/>
              </a:defRPr>
            </a:lvl9pPr>
          </a:lstStyle>
          <a:p/>
        </p:txBody>
      </p:sp>
      <p:sp>
        <p:nvSpPr>
          <p:cNvPr id="75" name="Google Shape;75;p47"/>
          <p:cNvSpPr txBox="1"/>
          <p:nvPr>
            <p:ph idx="1" type="body"/>
          </p:nvPr>
        </p:nvSpPr>
        <p:spPr>
          <a:xfrm>
            <a:off x="3215625" y="2783275"/>
            <a:ext cx="2636700" cy="2135700"/>
          </a:xfrm>
          <a:prstGeom prst="rect">
            <a:avLst/>
          </a:prstGeom>
          <a:noFill/>
          <a:ln>
            <a:noFill/>
          </a:ln>
        </p:spPr>
        <p:txBody>
          <a:bodyPr anchorCtr="0" anchor="t" bIns="0" lIns="0" spcFirstLastPara="1" rIns="0" wrap="square" tIns="0">
            <a:noAutofit/>
          </a:bodyPr>
          <a:lstStyle>
            <a:lvl1pPr indent="-292100" lvl="0" marL="457200" marR="0" algn="l">
              <a:lnSpc>
                <a:spcPct val="115000"/>
              </a:lnSpc>
              <a:spcBef>
                <a:spcPts val="0"/>
              </a:spcBef>
              <a:spcAft>
                <a:spcPts val="0"/>
              </a:spcAft>
              <a:buClr>
                <a:schemeClr val="dk1"/>
              </a:buClr>
              <a:buSzPts val="1000"/>
              <a:buFont typeface="Montserrat"/>
              <a:buChar char="→"/>
              <a:defRPr i="0" sz="1000" u="none" cap="none" strike="noStrike">
                <a:solidFill>
                  <a:schemeClr val="dk1"/>
                </a:solidFill>
                <a:latin typeface="Montserrat"/>
                <a:ea typeface="Montserrat"/>
                <a:cs typeface="Montserrat"/>
                <a:sym typeface="Montserrat"/>
              </a:defRPr>
            </a:lvl1pPr>
            <a:lvl2pPr indent="-292100" lvl="1" marL="914400" marR="0" algn="l">
              <a:lnSpc>
                <a:spcPct val="115000"/>
              </a:lnSpc>
              <a:spcBef>
                <a:spcPts val="0"/>
              </a:spcBef>
              <a:spcAft>
                <a:spcPts val="0"/>
              </a:spcAft>
              <a:buClr>
                <a:schemeClr val="dk1"/>
              </a:buClr>
              <a:buSzPts val="1000"/>
              <a:buFont typeface="Montserrat"/>
              <a:buChar char="→"/>
              <a:defRPr i="0" sz="1000" u="none" cap="none" strike="noStrike">
                <a:solidFill>
                  <a:schemeClr val="dk1"/>
                </a:solidFill>
                <a:latin typeface="Montserrat"/>
                <a:ea typeface="Montserrat"/>
                <a:cs typeface="Montserrat"/>
                <a:sym typeface="Montserrat"/>
              </a:defRPr>
            </a:lvl2pPr>
            <a:lvl3pPr indent="-292100" lvl="2" marL="1371600" marR="0" algn="l">
              <a:lnSpc>
                <a:spcPct val="115000"/>
              </a:lnSpc>
              <a:spcBef>
                <a:spcPts val="0"/>
              </a:spcBef>
              <a:spcAft>
                <a:spcPts val="0"/>
              </a:spcAft>
              <a:buClr>
                <a:schemeClr val="dk1"/>
              </a:buClr>
              <a:buSzPts val="1000"/>
              <a:buFont typeface="Montserrat"/>
              <a:buChar char="→"/>
              <a:defRPr i="0" sz="1000" u="none" cap="none" strike="noStrike">
                <a:solidFill>
                  <a:schemeClr val="dk1"/>
                </a:solidFill>
                <a:latin typeface="Montserrat"/>
                <a:ea typeface="Montserrat"/>
                <a:cs typeface="Montserrat"/>
                <a:sym typeface="Montserrat"/>
              </a:defRPr>
            </a:lvl3pPr>
            <a:lvl4pPr indent="-292100" lvl="3" marL="1828800" marR="0" algn="l">
              <a:lnSpc>
                <a:spcPct val="115000"/>
              </a:lnSpc>
              <a:spcBef>
                <a:spcPts val="0"/>
              </a:spcBef>
              <a:spcAft>
                <a:spcPts val="0"/>
              </a:spcAft>
              <a:buClr>
                <a:schemeClr val="dk1"/>
              </a:buClr>
              <a:buSzPts val="1000"/>
              <a:buFont typeface="Montserrat"/>
              <a:buChar char="→"/>
              <a:defRPr i="0" sz="1000" u="none" cap="none" strike="noStrike">
                <a:solidFill>
                  <a:schemeClr val="dk1"/>
                </a:solidFill>
                <a:latin typeface="Montserrat"/>
                <a:ea typeface="Montserrat"/>
                <a:cs typeface="Montserrat"/>
                <a:sym typeface="Montserrat"/>
              </a:defRPr>
            </a:lvl4pPr>
            <a:lvl5pPr indent="-292100" lvl="4" marL="2286000" marR="0" algn="l">
              <a:lnSpc>
                <a:spcPct val="115000"/>
              </a:lnSpc>
              <a:spcBef>
                <a:spcPts val="0"/>
              </a:spcBef>
              <a:spcAft>
                <a:spcPts val="0"/>
              </a:spcAft>
              <a:buClr>
                <a:schemeClr val="dk1"/>
              </a:buClr>
              <a:buSzPts val="1000"/>
              <a:buFont typeface="Montserrat"/>
              <a:buChar char="→"/>
              <a:defRPr i="0" sz="1000" u="none" cap="none" strike="noStrike">
                <a:solidFill>
                  <a:schemeClr val="dk1"/>
                </a:solidFill>
                <a:latin typeface="Montserrat"/>
                <a:ea typeface="Montserrat"/>
                <a:cs typeface="Montserrat"/>
                <a:sym typeface="Montserrat"/>
              </a:defRPr>
            </a:lvl5pPr>
            <a:lvl6pPr indent="-292100" lvl="5" marL="2743200" marR="0" algn="l">
              <a:lnSpc>
                <a:spcPct val="115000"/>
              </a:lnSpc>
              <a:spcBef>
                <a:spcPts val="0"/>
              </a:spcBef>
              <a:spcAft>
                <a:spcPts val="0"/>
              </a:spcAft>
              <a:buClr>
                <a:schemeClr val="dk1"/>
              </a:buClr>
              <a:buSzPts val="1000"/>
              <a:buFont typeface="Montserrat"/>
              <a:buChar char="→"/>
              <a:defRPr i="0" sz="1000" u="none" cap="none" strike="noStrike">
                <a:solidFill>
                  <a:schemeClr val="dk1"/>
                </a:solidFill>
                <a:latin typeface="Montserrat"/>
                <a:ea typeface="Montserrat"/>
                <a:cs typeface="Montserrat"/>
                <a:sym typeface="Montserrat"/>
              </a:defRPr>
            </a:lvl6pPr>
            <a:lvl7pPr indent="-292100" lvl="6" marL="3200400" marR="0" algn="l">
              <a:lnSpc>
                <a:spcPct val="115000"/>
              </a:lnSpc>
              <a:spcBef>
                <a:spcPts val="0"/>
              </a:spcBef>
              <a:spcAft>
                <a:spcPts val="0"/>
              </a:spcAft>
              <a:buClr>
                <a:schemeClr val="dk1"/>
              </a:buClr>
              <a:buSzPts val="1000"/>
              <a:buFont typeface="Montserrat"/>
              <a:buChar char="→"/>
              <a:defRPr i="0" sz="1000" u="none" cap="none" strike="noStrike">
                <a:solidFill>
                  <a:schemeClr val="dk1"/>
                </a:solidFill>
                <a:latin typeface="Montserrat"/>
                <a:ea typeface="Montserrat"/>
                <a:cs typeface="Montserrat"/>
                <a:sym typeface="Montserrat"/>
              </a:defRPr>
            </a:lvl7pPr>
            <a:lvl8pPr indent="-292100" lvl="7" marL="3657600" marR="0" algn="l">
              <a:lnSpc>
                <a:spcPct val="115000"/>
              </a:lnSpc>
              <a:spcBef>
                <a:spcPts val="0"/>
              </a:spcBef>
              <a:spcAft>
                <a:spcPts val="0"/>
              </a:spcAft>
              <a:buClr>
                <a:schemeClr val="dk1"/>
              </a:buClr>
              <a:buSzPts val="1000"/>
              <a:buFont typeface="Montserrat"/>
              <a:buChar char="→"/>
              <a:defRPr i="0" sz="1000" u="none" cap="none" strike="noStrike">
                <a:solidFill>
                  <a:schemeClr val="dk1"/>
                </a:solidFill>
                <a:latin typeface="Montserrat"/>
                <a:ea typeface="Montserrat"/>
                <a:cs typeface="Montserrat"/>
                <a:sym typeface="Montserrat"/>
              </a:defRPr>
            </a:lvl8pPr>
            <a:lvl9pPr indent="-292100" lvl="8" marL="4114800" marR="0" algn="l">
              <a:lnSpc>
                <a:spcPct val="115000"/>
              </a:lnSpc>
              <a:spcBef>
                <a:spcPts val="0"/>
              </a:spcBef>
              <a:spcAft>
                <a:spcPts val="0"/>
              </a:spcAft>
              <a:buClr>
                <a:schemeClr val="dk1"/>
              </a:buClr>
              <a:buSzPts val="1000"/>
              <a:buFont typeface="Montserrat"/>
              <a:buChar char="→"/>
              <a:defRPr i="0" sz="1000" u="none" cap="none" strike="noStrike">
                <a:solidFill>
                  <a:schemeClr val="dk1"/>
                </a:solidFill>
                <a:latin typeface="Montserrat"/>
                <a:ea typeface="Montserrat"/>
                <a:cs typeface="Montserrat"/>
                <a:sym typeface="Montserrat"/>
              </a:defRPr>
            </a:lvl9pPr>
          </a:lstStyle>
          <a:p/>
        </p:txBody>
      </p:sp>
      <p:sp>
        <p:nvSpPr>
          <p:cNvPr id="76" name="Google Shape;76;p47"/>
          <p:cNvSpPr txBox="1"/>
          <p:nvPr>
            <p:ph idx="4" type="body"/>
          </p:nvPr>
        </p:nvSpPr>
        <p:spPr>
          <a:xfrm>
            <a:off x="6079967" y="2783275"/>
            <a:ext cx="2636700" cy="2135700"/>
          </a:xfrm>
          <a:prstGeom prst="rect">
            <a:avLst/>
          </a:prstGeom>
          <a:noFill/>
          <a:ln>
            <a:noFill/>
          </a:ln>
        </p:spPr>
        <p:txBody>
          <a:bodyPr anchorCtr="0" anchor="t" bIns="0" lIns="0" spcFirstLastPara="1" rIns="0" wrap="square" tIns="0">
            <a:noAutofit/>
          </a:bodyPr>
          <a:lstStyle>
            <a:lvl1pPr indent="-292100" lvl="0" marL="457200" marR="0" algn="l">
              <a:lnSpc>
                <a:spcPct val="115000"/>
              </a:lnSpc>
              <a:spcBef>
                <a:spcPts val="0"/>
              </a:spcBef>
              <a:spcAft>
                <a:spcPts val="0"/>
              </a:spcAft>
              <a:buClr>
                <a:schemeClr val="dk1"/>
              </a:buClr>
              <a:buSzPts val="1000"/>
              <a:buFont typeface="Montserrat"/>
              <a:buChar char="→"/>
              <a:defRPr i="0" sz="1000" u="none" cap="none" strike="noStrike">
                <a:solidFill>
                  <a:schemeClr val="dk1"/>
                </a:solidFill>
                <a:latin typeface="Montserrat"/>
                <a:ea typeface="Montserrat"/>
                <a:cs typeface="Montserrat"/>
                <a:sym typeface="Montserrat"/>
              </a:defRPr>
            </a:lvl1pPr>
            <a:lvl2pPr indent="-292100" lvl="1" marL="914400" marR="0" algn="l">
              <a:lnSpc>
                <a:spcPct val="115000"/>
              </a:lnSpc>
              <a:spcBef>
                <a:spcPts val="0"/>
              </a:spcBef>
              <a:spcAft>
                <a:spcPts val="0"/>
              </a:spcAft>
              <a:buClr>
                <a:schemeClr val="dk1"/>
              </a:buClr>
              <a:buSzPts val="1000"/>
              <a:buFont typeface="Montserrat"/>
              <a:buChar char="→"/>
              <a:defRPr i="0" sz="1000" u="none" cap="none" strike="noStrike">
                <a:solidFill>
                  <a:schemeClr val="dk1"/>
                </a:solidFill>
                <a:latin typeface="Montserrat"/>
                <a:ea typeface="Montserrat"/>
                <a:cs typeface="Montserrat"/>
                <a:sym typeface="Montserrat"/>
              </a:defRPr>
            </a:lvl2pPr>
            <a:lvl3pPr indent="-292100" lvl="2" marL="1371600" marR="0" algn="l">
              <a:lnSpc>
                <a:spcPct val="115000"/>
              </a:lnSpc>
              <a:spcBef>
                <a:spcPts val="0"/>
              </a:spcBef>
              <a:spcAft>
                <a:spcPts val="0"/>
              </a:spcAft>
              <a:buClr>
                <a:schemeClr val="dk1"/>
              </a:buClr>
              <a:buSzPts val="1000"/>
              <a:buFont typeface="Montserrat"/>
              <a:buChar char="→"/>
              <a:defRPr i="0" sz="1000" u="none" cap="none" strike="noStrike">
                <a:solidFill>
                  <a:schemeClr val="dk1"/>
                </a:solidFill>
                <a:latin typeface="Montserrat"/>
                <a:ea typeface="Montserrat"/>
                <a:cs typeface="Montserrat"/>
                <a:sym typeface="Montserrat"/>
              </a:defRPr>
            </a:lvl3pPr>
            <a:lvl4pPr indent="-292100" lvl="3" marL="1828800" marR="0" algn="l">
              <a:lnSpc>
                <a:spcPct val="115000"/>
              </a:lnSpc>
              <a:spcBef>
                <a:spcPts val="0"/>
              </a:spcBef>
              <a:spcAft>
                <a:spcPts val="0"/>
              </a:spcAft>
              <a:buClr>
                <a:schemeClr val="dk1"/>
              </a:buClr>
              <a:buSzPts val="1000"/>
              <a:buFont typeface="Montserrat"/>
              <a:buChar char="→"/>
              <a:defRPr i="0" sz="1000" u="none" cap="none" strike="noStrike">
                <a:solidFill>
                  <a:schemeClr val="dk1"/>
                </a:solidFill>
                <a:latin typeface="Montserrat"/>
                <a:ea typeface="Montserrat"/>
                <a:cs typeface="Montserrat"/>
                <a:sym typeface="Montserrat"/>
              </a:defRPr>
            </a:lvl4pPr>
            <a:lvl5pPr indent="-292100" lvl="4" marL="2286000" marR="0" algn="l">
              <a:lnSpc>
                <a:spcPct val="115000"/>
              </a:lnSpc>
              <a:spcBef>
                <a:spcPts val="0"/>
              </a:spcBef>
              <a:spcAft>
                <a:spcPts val="0"/>
              </a:spcAft>
              <a:buClr>
                <a:schemeClr val="dk1"/>
              </a:buClr>
              <a:buSzPts val="1000"/>
              <a:buFont typeface="Montserrat"/>
              <a:buChar char="→"/>
              <a:defRPr i="0" sz="1000" u="none" cap="none" strike="noStrike">
                <a:solidFill>
                  <a:schemeClr val="dk1"/>
                </a:solidFill>
                <a:latin typeface="Montserrat"/>
                <a:ea typeface="Montserrat"/>
                <a:cs typeface="Montserrat"/>
                <a:sym typeface="Montserrat"/>
              </a:defRPr>
            </a:lvl5pPr>
            <a:lvl6pPr indent="-292100" lvl="5" marL="2743200" marR="0" algn="l">
              <a:lnSpc>
                <a:spcPct val="115000"/>
              </a:lnSpc>
              <a:spcBef>
                <a:spcPts val="0"/>
              </a:spcBef>
              <a:spcAft>
                <a:spcPts val="0"/>
              </a:spcAft>
              <a:buClr>
                <a:schemeClr val="dk1"/>
              </a:buClr>
              <a:buSzPts val="1000"/>
              <a:buFont typeface="Montserrat"/>
              <a:buChar char="→"/>
              <a:defRPr i="0" sz="1000" u="none" cap="none" strike="noStrike">
                <a:solidFill>
                  <a:schemeClr val="dk1"/>
                </a:solidFill>
                <a:latin typeface="Montserrat"/>
                <a:ea typeface="Montserrat"/>
                <a:cs typeface="Montserrat"/>
                <a:sym typeface="Montserrat"/>
              </a:defRPr>
            </a:lvl6pPr>
            <a:lvl7pPr indent="-292100" lvl="6" marL="3200400" marR="0" algn="l">
              <a:lnSpc>
                <a:spcPct val="115000"/>
              </a:lnSpc>
              <a:spcBef>
                <a:spcPts val="0"/>
              </a:spcBef>
              <a:spcAft>
                <a:spcPts val="0"/>
              </a:spcAft>
              <a:buClr>
                <a:schemeClr val="dk1"/>
              </a:buClr>
              <a:buSzPts val="1000"/>
              <a:buFont typeface="Montserrat"/>
              <a:buChar char="→"/>
              <a:defRPr i="0" sz="1000" u="none" cap="none" strike="noStrike">
                <a:solidFill>
                  <a:schemeClr val="dk1"/>
                </a:solidFill>
                <a:latin typeface="Montserrat"/>
                <a:ea typeface="Montserrat"/>
                <a:cs typeface="Montserrat"/>
                <a:sym typeface="Montserrat"/>
              </a:defRPr>
            </a:lvl7pPr>
            <a:lvl8pPr indent="-292100" lvl="7" marL="3657600" marR="0" algn="l">
              <a:lnSpc>
                <a:spcPct val="115000"/>
              </a:lnSpc>
              <a:spcBef>
                <a:spcPts val="0"/>
              </a:spcBef>
              <a:spcAft>
                <a:spcPts val="0"/>
              </a:spcAft>
              <a:buClr>
                <a:schemeClr val="dk1"/>
              </a:buClr>
              <a:buSzPts val="1000"/>
              <a:buFont typeface="Montserrat"/>
              <a:buChar char="→"/>
              <a:defRPr i="0" sz="1000" u="none" cap="none" strike="noStrike">
                <a:solidFill>
                  <a:schemeClr val="dk1"/>
                </a:solidFill>
                <a:latin typeface="Montserrat"/>
                <a:ea typeface="Montserrat"/>
                <a:cs typeface="Montserrat"/>
                <a:sym typeface="Montserrat"/>
              </a:defRPr>
            </a:lvl8pPr>
            <a:lvl9pPr indent="-292100" lvl="8" marL="4114800" marR="0" algn="l">
              <a:lnSpc>
                <a:spcPct val="115000"/>
              </a:lnSpc>
              <a:spcBef>
                <a:spcPts val="0"/>
              </a:spcBef>
              <a:spcAft>
                <a:spcPts val="0"/>
              </a:spcAft>
              <a:buClr>
                <a:schemeClr val="dk1"/>
              </a:buClr>
              <a:buSzPts val="1000"/>
              <a:buFont typeface="Montserrat"/>
              <a:buChar char="→"/>
              <a:defRPr i="0" sz="1000" u="none" cap="none" strike="noStrike">
                <a:solidFill>
                  <a:schemeClr val="dk1"/>
                </a:solidFill>
                <a:latin typeface="Montserrat"/>
                <a:ea typeface="Montserrat"/>
                <a:cs typeface="Montserrat"/>
                <a:sym typeface="Montserrat"/>
              </a:defRPr>
            </a:lvl9pPr>
          </a:lstStyle>
          <a:p/>
        </p:txBody>
      </p:sp>
      <p:sp>
        <p:nvSpPr>
          <p:cNvPr id="77" name="Google Shape;77;p47"/>
          <p:cNvSpPr txBox="1"/>
          <p:nvPr>
            <p:ph idx="5" type="title"/>
          </p:nvPr>
        </p:nvSpPr>
        <p:spPr>
          <a:xfrm>
            <a:off x="355908" y="1868652"/>
            <a:ext cx="2636700" cy="863100"/>
          </a:xfrm>
          <a:prstGeom prst="rect">
            <a:avLst/>
          </a:prstGeom>
          <a:noFill/>
          <a:ln>
            <a:noFill/>
          </a:ln>
        </p:spPr>
        <p:txBody>
          <a:bodyPr anchorCtr="0" anchor="b" bIns="0" lIns="0" spcFirstLastPara="1" rIns="0" wrap="square" tIns="0">
            <a:noAutofit/>
          </a:bodyPr>
          <a:lstStyle>
            <a:lvl1pPr lvl="0" marR="0" algn="l">
              <a:lnSpc>
                <a:spcPct val="90000"/>
              </a:lnSpc>
              <a:spcBef>
                <a:spcPts val="0"/>
              </a:spcBef>
              <a:spcAft>
                <a:spcPts val="0"/>
              </a:spcAft>
              <a:buClr>
                <a:schemeClr val="dk1"/>
              </a:buClr>
              <a:buSzPts val="1800"/>
              <a:buNone/>
              <a:defRPr i="0" sz="1800" u="none" cap="none" strike="noStrike">
                <a:solidFill>
                  <a:schemeClr val="dk1"/>
                </a:solidFill>
              </a:defRPr>
            </a:lvl1pPr>
            <a:lvl2pPr lvl="1" algn="l">
              <a:lnSpc>
                <a:spcPct val="100000"/>
              </a:lnSpc>
              <a:spcBef>
                <a:spcPts val="0"/>
              </a:spcBef>
              <a:spcAft>
                <a:spcPts val="0"/>
              </a:spcAft>
              <a:buClr>
                <a:schemeClr val="dk1"/>
              </a:buClr>
              <a:buSzPts val="2700"/>
              <a:buFont typeface="Montserrat"/>
              <a:buNone/>
              <a:defRPr sz="2700">
                <a:solidFill>
                  <a:schemeClr val="dk1"/>
                </a:solidFill>
                <a:latin typeface="Montserrat"/>
                <a:ea typeface="Montserrat"/>
                <a:cs typeface="Montserrat"/>
                <a:sym typeface="Montserrat"/>
              </a:defRPr>
            </a:lvl2pPr>
            <a:lvl3pPr lvl="2" algn="l">
              <a:lnSpc>
                <a:spcPct val="100000"/>
              </a:lnSpc>
              <a:spcBef>
                <a:spcPts val="0"/>
              </a:spcBef>
              <a:spcAft>
                <a:spcPts val="0"/>
              </a:spcAft>
              <a:buClr>
                <a:schemeClr val="dk1"/>
              </a:buClr>
              <a:buSzPts val="2700"/>
              <a:buFont typeface="Montserrat"/>
              <a:buNone/>
              <a:defRPr sz="2700">
                <a:solidFill>
                  <a:schemeClr val="dk1"/>
                </a:solidFill>
                <a:latin typeface="Montserrat"/>
                <a:ea typeface="Montserrat"/>
                <a:cs typeface="Montserrat"/>
                <a:sym typeface="Montserrat"/>
              </a:defRPr>
            </a:lvl3pPr>
            <a:lvl4pPr lvl="3" algn="l">
              <a:lnSpc>
                <a:spcPct val="100000"/>
              </a:lnSpc>
              <a:spcBef>
                <a:spcPts val="0"/>
              </a:spcBef>
              <a:spcAft>
                <a:spcPts val="0"/>
              </a:spcAft>
              <a:buClr>
                <a:schemeClr val="dk1"/>
              </a:buClr>
              <a:buSzPts val="2700"/>
              <a:buFont typeface="Montserrat"/>
              <a:buNone/>
              <a:defRPr sz="2700">
                <a:solidFill>
                  <a:schemeClr val="dk1"/>
                </a:solidFill>
                <a:latin typeface="Montserrat"/>
                <a:ea typeface="Montserrat"/>
                <a:cs typeface="Montserrat"/>
                <a:sym typeface="Montserrat"/>
              </a:defRPr>
            </a:lvl4pPr>
            <a:lvl5pPr lvl="4" algn="l">
              <a:lnSpc>
                <a:spcPct val="100000"/>
              </a:lnSpc>
              <a:spcBef>
                <a:spcPts val="0"/>
              </a:spcBef>
              <a:spcAft>
                <a:spcPts val="0"/>
              </a:spcAft>
              <a:buClr>
                <a:schemeClr val="dk1"/>
              </a:buClr>
              <a:buSzPts val="2700"/>
              <a:buFont typeface="Montserrat"/>
              <a:buNone/>
              <a:defRPr sz="2700">
                <a:solidFill>
                  <a:schemeClr val="dk1"/>
                </a:solidFill>
                <a:latin typeface="Montserrat"/>
                <a:ea typeface="Montserrat"/>
                <a:cs typeface="Montserrat"/>
                <a:sym typeface="Montserrat"/>
              </a:defRPr>
            </a:lvl5pPr>
            <a:lvl6pPr lvl="5" algn="l">
              <a:lnSpc>
                <a:spcPct val="100000"/>
              </a:lnSpc>
              <a:spcBef>
                <a:spcPts val="0"/>
              </a:spcBef>
              <a:spcAft>
                <a:spcPts val="0"/>
              </a:spcAft>
              <a:buClr>
                <a:schemeClr val="dk1"/>
              </a:buClr>
              <a:buSzPts val="2700"/>
              <a:buFont typeface="Montserrat"/>
              <a:buNone/>
              <a:defRPr sz="2700">
                <a:solidFill>
                  <a:schemeClr val="dk1"/>
                </a:solidFill>
                <a:latin typeface="Montserrat"/>
                <a:ea typeface="Montserrat"/>
                <a:cs typeface="Montserrat"/>
                <a:sym typeface="Montserrat"/>
              </a:defRPr>
            </a:lvl6pPr>
            <a:lvl7pPr lvl="6" algn="l">
              <a:lnSpc>
                <a:spcPct val="100000"/>
              </a:lnSpc>
              <a:spcBef>
                <a:spcPts val="0"/>
              </a:spcBef>
              <a:spcAft>
                <a:spcPts val="0"/>
              </a:spcAft>
              <a:buClr>
                <a:schemeClr val="dk1"/>
              </a:buClr>
              <a:buSzPts val="2700"/>
              <a:buFont typeface="Montserrat"/>
              <a:buNone/>
              <a:defRPr sz="2700">
                <a:solidFill>
                  <a:schemeClr val="dk1"/>
                </a:solidFill>
                <a:latin typeface="Montserrat"/>
                <a:ea typeface="Montserrat"/>
                <a:cs typeface="Montserrat"/>
                <a:sym typeface="Montserrat"/>
              </a:defRPr>
            </a:lvl7pPr>
            <a:lvl8pPr lvl="7" algn="l">
              <a:lnSpc>
                <a:spcPct val="100000"/>
              </a:lnSpc>
              <a:spcBef>
                <a:spcPts val="0"/>
              </a:spcBef>
              <a:spcAft>
                <a:spcPts val="0"/>
              </a:spcAft>
              <a:buClr>
                <a:schemeClr val="dk1"/>
              </a:buClr>
              <a:buSzPts val="2700"/>
              <a:buFont typeface="Montserrat"/>
              <a:buNone/>
              <a:defRPr sz="2700">
                <a:solidFill>
                  <a:schemeClr val="dk1"/>
                </a:solidFill>
                <a:latin typeface="Montserrat"/>
                <a:ea typeface="Montserrat"/>
                <a:cs typeface="Montserrat"/>
                <a:sym typeface="Montserrat"/>
              </a:defRPr>
            </a:lvl8pPr>
            <a:lvl9pPr lvl="8" algn="l">
              <a:lnSpc>
                <a:spcPct val="100000"/>
              </a:lnSpc>
              <a:spcBef>
                <a:spcPts val="0"/>
              </a:spcBef>
              <a:spcAft>
                <a:spcPts val="0"/>
              </a:spcAft>
              <a:buClr>
                <a:schemeClr val="dk1"/>
              </a:buClr>
              <a:buSzPts val="2700"/>
              <a:buFont typeface="Montserrat"/>
              <a:buNone/>
              <a:defRPr sz="2700">
                <a:solidFill>
                  <a:schemeClr val="dk1"/>
                </a:solidFill>
                <a:latin typeface="Montserrat"/>
                <a:ea typeface="Montserrat"/>
                <a:cs typeface="Montserrat"/>
                <a:sym typeface="Montserrat"/>
              </a:defRPr>
            </a:lvl9pPr>
          </a:lstStyle>
          <a:p/>
        </p:txBody>
      </p:sp>
      <p:sp>
        <p:nvSpPr>
          <p:cNvPr id="78" name="Google Shape;78;p47"/>
          <p:cNvSpPr txBox="1"/>
          <p:nvPr>
            <p:ph idx="6" type="body"/>
          </p:nvPr>
        </p:nvSpPr>
        <p:spPr>
          <a:xfrm>
            <a:off x="358620" y="2783275"/>
            <a:ext cx="2636700" cy="2135700"/>
          </a:xfrm>
          <a:prstGeom prst="rect">
            <a:avLst/>
          </a:prstGeom>
          <a:noFill/>
          <a:ln>
            <a:noFill/>
          </a:ln>
        </p:spPr>
        <p:txBody>
          <a:bodyPr anchorCtr="0" anchor="t" bIns="0" lIns="0" spcFirstLastPara="1" rIns="0" wrap="square" tIns="0">
            <a:noAutofit/>
          </a:bodyPr>
          <a:lstStyle>
            <a:lvl1pPr indent="-292100" lvl="0" marL="457200" marR="0" algn="l">
              <a:lnSpc>
                <a:spcPct val="115000"/>
              </a:lnSpc>
              <a:spcBef>
                <a:spcPts val="0"/>
              </a:spcBef>
              <a:spcAft>
                <a:spcPts val="0"/>
              </a:spcAft>
              <a:buClr>
                <a:schemeClr val="dk1"/>
              </a:buClr>
              <a:buSzPts val="1000"/>
              <a:buFont typeface="Montserrat"/>
              <a:buChar char="→"/>
              <a:defRPr i="0" sz="1000" u="none" cap="none" strike="noStrike">
                <a:solidFill>
                  <a:schemeClr val="dk1"/>
                </a:solidFill>
                <a:latin typeface="Montserrat"/>
                <a:ea typeface="Montserrat"/>
                <a:cs typeface="Montserrat"/>
                <a:sym typeface="Montserrat"/>
              </a:defRPr>
            </a:lvl1pPr>
            <a:lvl2pPr indent="-292100" lvl="1" marL="914400" marR="0" algn="l">
              <a:lnSpc>
                <a:spcPct val="115000"/>
              </a:lnSpc>
              <a:spcBef>
                <a:spcPts val="0"/>
              </a:spcBef>
              <a:spcAft>
                <a:spcPts val="0"/>
              </a:spcAft>
              <a:buClr>
                <a:schemeClr val="dk1"/>
              </a:buClr>
              <a:buSzPts val="1000"/>
              <a:buFont typeface="Montserrat"/>
              <a:buChar char="→"/>
              <a:defRPr i="0" sz="1000" u="none" cap="none" strike="noStrike">
                <a:solidFill>
                  <a:schemeClr val="dk1"/>
                </a:solidFill>
                <a:latin typeface="Montserrat"/>
                <a:ea typeface="Montserrat"/>
                <a:cs typeface="Montserrat"/>
                <a:sym typeface="Montserrat"/>
              </a:defRPr>
            </a:lvl2pPr>
            <a:lvl3pPr indent="-292100" lvl="2" marL="1371600" marR="0" algn="l">
              <a:lnSpc>
                <a:spcPct val="115000"/>
              </a:lnSpc>
              <a:spcBef>
                <a:spcPts val="0"/>
              </a:spcBef>
              <a:spcAft>
                <a:spcPts val="0"/>
              </a:spcAft>
              <a:buClr>
                <a:schemeClr val="dk1"/>
              </a:buClr>
              <a:buSzPts val="1000"/>
              <a:buFont typeface="Montserrat"/>
              <a:buChar char="→"/>
              <a:defRPr i="0" sz="1000" u="none" cap="none" strike="noStrike">
                <a:solidFill>
                  <a:schemeClr val="dk1"/>
                </a:solidFill>
                <a:latin typeface="Montserrat"/>
                <a:ea typeface="Montserrat"/>
                <a:cs typeface="Montserrat"/>
                <a:sym typeface="Montserrat"/>
              </a:defRPr>
            </a:lvl3pPr>
            <a:lvl4pPr indent="-292100" lvl="3" marL="1828800" marR="0" algn="l">
              <a:lnSpc>
                <a:spcPct val="115000"/>
              </a:lnSpc>
              <a:spcBef>
                <a:spcPts val="0"/>
              </a:spcBef>
              <a:spcAft>
                <a:spcPts val="0"/>
              </a:spcAft>
              <a:buClr>
                <a:schemeClr val="dk1"/>
              </a:buClr>
              <a:buSzPts val="1000"/>
              <a:buFont typeface="Montserrat"/>
              <a:buChar char="→"/>
              <a:defRPr i="0" sz="1000" u="none" cap="none" strike="noStrike">
                <a:solidFill>
                  <a:schemeClr val="dk1"/>
                </a:solidFill>
                <a:latin typeface="Montserrat"/>
                <a:ea typeface="Montserrat"/>
                <a:cs typeface="Montserrat"/>
                <a:sym typeface="Montserrat"/>
              </a:defRPr>
            </a:lvl4pPr>
            <a:lvl5pPr indent="-292100" lvl="4" marL="2286000" marR="0" algn="l">
              <a:lnSpc>
                <a:spcPct val="115000"/>
              </a:lnSpc>
              <a:spcBef>
                <a:spcPts val="0"/>
              </a:spcBef>
              <a:spcAft>
                <a:spcPts val="0"/>
              </a:spcAft>
              <a:buClr>
                <a:schemeClr val="dk1"/>
              </a:buClr>
              <a:buSzPts val="1000"/>
              <a:buFont typeface="Montserrat"/>
              <a:buChar char="→"/>
              <a:defRPr i="0" sz="1000" u="none" cap="none" strike="noStrike">
                <a:solidFill>
                  <a:schemeClr val="dk1"/>
                </a:solidFill>
                <a:latin typeface="Montserrat"/>
                <a:ea typeface="Montserrat"/>
                <a:cs typeface="Montserrat"/>
                <a:sym typeface="Montserrat"/>
              </a:defRPr>
            </a:lvl5pPr>
            <a:lvl6pPr indent="-292100" lvl="5" marL="2743200" marR="0" algn="l">
              <a:lnSpc>
                <a:spcPct val="115000"/>
              </a:lnSpc>
              <a:spcBef>
                <a:spcPts val="0"/>
              </a:spcBef>
              <a:spcAft>
                <a:spcPts val="0"/>
              </a:spcAft>
              <a:buClr>
                <a:schemeClr val="dk1"/>
              </a:buClr>
              <a:buSzPts val="1000"/>
              <a:buFont typeface="Montserrat"/>
              <a:buChar char="→"/>
              <a:defRPr i="0" sz="1000" u="none" cap="none" strike="noStrike">
                <a:solidFill>
                  <a:schemeClr val="dk1"/>
                </a:solidFill>
                <a:latin typeface="Montserrat"/>
                <a:ea typeface="Montserrat"/>
                <a:cs typeface="Montserrat"/>
                <a:sym typeface="Montserrat"/>
              </a:defRPr>
            </a:lvl6pPr>
            <a:lvl7pPr indent="-292100" lvl="6" marL="3200400" marR="0" algn="l">
              <a:lnSpc>
                <a:spcPct val="115000"/>
              </a:lnSpc>
              <a:spcBef>
                <a:spcPts val="0"/>
              </a:spcBef>
              <a:spcAft>
                <a:spcPts val="0"/>
              </a:spcAft>
              <a:buClr>
                <a:schemeClr val="dk1"/>
              </a:buClr>
              <a:buSzPts val="1000"/>
              <a:buFont typeface="Montserrat"/>
              <a:buChar char="→"/>
              <a:defRPr i="0" sz="1000" u="none" cap="none" strike="noStrike">
                <a:solidFill>
                  <a:schemeClr val="dk1"/>
                </a:solidFill>
                <a:latin typeface="Montserrat"/>
                <a:ea typeface="Montserrat"/>
                <a:cs typeface="Montserrat"/>
                <a:sym typeface="Montserrat"/>
              </a:defRPr>
            </a:lvl7pPr>
            <a:lvl8pPr indent="-292100" lvl="7" marL="3657600" marR="0" algn="l">
              <a:lnSpc>
                <a:spcPct val="115000"/>
              </a:lnSpc>
              <a:spcBef>
                <a:spcPts val="0"/>
              </a:spcBef>
              <a:spcAft>
                <a:spcPts val="0"/>
              </a:spcAft>
              <a:buClr>
                <a:schemeClr val="dk1"/>
              </a:buClr>
              <a:buSzPts val="1000"/>
              <a:buFont typeface="Montserrat"/>
              <a:buChar char="→"/>
              <a:defRPr i="0" sz="1000" u="none" cap="none" strike="noStrike">
                <a:solidFill>
                  <a:schemeClr val="dk1"/>
                </a:solidFill>
                <a:latin typeface="Montserrat"/>
                <a:ea typeface="Montserrat"/>
                <a:cs typeface="Montserrat"/>
                <a:sym typeface="Montserrat"/>
              </a:defRPr>
            </a:lvl8pPr>
            <a:lvl9pPr indent="-292100" lvl="8" marL="4114800" marR="0" algn="l">
              <a:lnSpc>
                <a:spcPct val="115000"/>
              </a:lnSpc>
              <a:spcBef>
                <a:spcPts val="0"/>
              </a:spcBef>
              <a:spcAft>
                <a:spcPts val="0"/>
              </a:spcAft>
              <a:buClr>
                <a:schemeClr val="dk1"/>
              </a:buClr>
              <a:buSzPts val="1000"/>
              <a:buFont typeface="Montserrat"/>
              <a:buChar char="→"/>
              <a:defRPr i="0" sz="1000" u="none" cap="none" strike="noStrike">
                <a:solidFill>
                  <a:schemeClr val="dk1"/>
                </a:solidFill>
                <a:latin typeface="Montserrat"/>
                <a:ea typeface="Montserrat"/>
                <a:cs typeface="Montserrat"/>
                <a:sym typeface="Montserrat"/>
              </a:defRPr>
            </a:lvl9pPr>
          </a:lstStyle>
          <a:p/>
        </p:txBody>
      </p:sp>
      <p:pic>
        <p:nvPicPr>
          <p:cNvPr descr="Treatwell_Logotype_Blue_RGB-01.png" id="79" name="Google Shape;79;p47"/>
          <p:cNvPicPr preferRelativeResize="0"/>
          <p:nvPr/>
        </p:nvPicPr>
        <p:blipFill rotWithShape="1">
          <a:blip r:embed="rId2">
            <a:alphaModFix/>
          </a:blip>
          <a:srcRect b="0" l="0" r="0" t="0"/>
          <a:stretch/>
        </p:blipFill>
        <p:spPr>
          <a:xfrm>
            <a:off x="8137209" y="120855"/>
            <a:ext cx="838804" cy="336561"/>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 Short bullet list">
  <p:cSld name="CUSTOM_6_1_1">
    <p:bg>
      <p:bgPr>
        <a:solidFill>
          <a:srgbClr val="3BA150"/>
        </a:solidFill>
      </p:bgPr>
    </p:bg>
    <p:spTree>
      <p:nvGrpSpPr>
        <p:cNvPr id="80" name="Shape 80"/>
        <p:cNvGrpSpPr/>
        <p:nvPr/>
      </p:nvGrpSpPr>
      <p:grpSpPr>
        <a:xfrm>
          <a:off x="0" y="0"/>
          <a:ext cx="0" cy="0"/>
          <a:chOff x="0" y="0"/>
          <a:chExt cx="0" cy="0"/>
        </a:xfrm>
      </p:grpSpPr>
      <p:sp>
        <p:nvSpPr>
          <p:cNvPr id="81" name="Google Shape;81;p48"/>
          <p:cNvSpPr txBox="1"/>
          <p:nvPr>
            <p:ph type="title"/>
          </p:nvPr>
        </p:nvSpPr>
        <p:spPr>
          <a:xfrm>
            <a:off x="272065" y="118164"/>
            <a:ext cx="7608600" cy="472800"/>
          </a:xfrm>
          <a:prstGeom prst="rect">
            <a:avLst/>
          </a:prstGeom>
          <a:noFill/>
          <a:ln>
            <a:noFill/>
          </a:ln>
        </p:spPr>
        <p:txBody>
          <a:bodyPr anchorCtr="0" anchor="t" bIns="0" lIns="0" spcFirstLastPara="1" rIns="0" wrap="square" tIns="0">
            <a:noAutofit/>
          </a:bodyPr>
          <a:lstStyle>
            <a:lvl1pPr lvl="0" marR="0" algn="l">
              <a:lnSpc>
                <a:spcPct val="100000"/>
              </a:lnSpc>
              <a:spcBef>
                <a:spcPts val="0"/>
              </a:spcBef>
              <a:spcAft>
                <a:spcPts val="0"/>
              </a:spcAft>
              <a:buSzPts val="1800"/>
              <a:buFont typeface="Montserrat SemiBold"/>
              <a:buNone/>
              <a:defRPr i="0" u="none" cap="none" strike="noStrike">
                <a:latin typeface="Montserrat SemiBold"/>
                <a:ea typeface="Montserrat SemiBold"/>
                <a:cs typeface="Montserrat SemiBold"/>
                <a:sym typeface="Montserrat SemiBold"/>
              </a:defRPr>
            </a:lvl1pPr>
            <a:lvl2pPr lvl="1" algn="l">
              <a:lnSpc>
                <a:spcPct val="100000"/>
              </a:lnSpc>
              <a:spcBef>
                <a:spcPts val="0"/>
              </a:spcBef>
              <a:spcAft>
                <a:spcPts val="0"/>
              </a:spcAft>
              <a:buClr>
                <a:schemeClr val="lt1"/>
              </a:buClr>
              <a:buSzPts val="1400"/>
              <a:buFont typeface="Montserrat SemiBold"/>
              <a:buNone/>
              <a:defRPr sz="1400">
                <a:solidFill>
                  <a:schemeClr val="lt1"/>
                </a:solidFill>
                <a:latin typeface="Montserrat SemiBold"/>
                <a:ea typeface="Montserrat SemiBold"/>
                <a:cs typeface="Montserrat SemiBold"/>
                <a:sym typeface="Montserrat SemiBold"/>
              </a:defRPr>
            </a:lvl2pPr>
            <a:lvl3pPr lvl="2" algn="l">
              <a:lnSpc>
                <a:spcPct val="100000"/>
              </a:lnSpc>
              <a:spcBef>
                <a:spcPts val="0"/>
              </a:spcBef>
              <a:spcAft>
                <a:spcPts val="0"/>
              </a:spcAft>
              <a:buClr>
                <a:schemeClr val="lt1"/>
              </a:buClr>
              <a:buSzPts val="1400"/>
              <a:buFont typeface="Montserrat SemiBold"/>
              <a:buNone/>
              <a:defRPr sz="1400">
                <a:solidFill>
                  <a:schemeClr val="lt1"/>
                </a:solidFill>
                <a:latin typeface="Montserrat SemiBold"/>
                <a:ea typeface="Montserrat SemiBold"/>
                <a:cs typeface="Montserrat SemiBold"/>
                <a:sym typeface="Montserrat SemiBold"/>
              </a:defRPr>
            </a:lvl3pPr>
            <a:lvl4pPr lvl="3" algn="l">
              <a:lnSpc>
                <a:spcPct val="100000"/>
              </a:lnSpc>
              <a:spcBef>
                <a:spcPts val="0"/>
              </a:spcBef>
              <a:spcAft>
                <a:spcPts val="0"/>
              </a:spcAft>
              <a:buClr>
                <a:schemeClr val="lt1"/>
              </a:buClr>
              <a:buSzPts val="1400"/>
              <a:buFont typeface="Montserrat SemiBold"/>
              <a:buNone/>
              <a:defRPr sz="1400">
                <a:solidFill>
                  <a:schemeClr val="lt1"/>
                </a:solidFill>
                <a:latin typeface="Montserrat SemiBold"/>
                <a:ea typeface="Montserrat SemiBold"/>
                <a:cs typeface="Montserrat SemiBold"/>
                <a:sym typeface="Montserrat SemiBold"/>
              </a:defRPr>
            </a:lvl4pPr>
            <a:lvl5pPr lvl="4" algn="l">
              <a:lnSpc>
                <a:spcPct val="100000"/>
              </a:lnSpc>
              <a:spcBef>
                <a:spcPts val="0"/>
              </a:spcBef>
              <a:spcAft>
                <a:spcPts val="0"/>
              </a:spcAft>
              <a:buClr>
                <a:schemeClr val="lt1"/>
              </a:buClr>
              <a:buSzPts val="1400"/>
              <a:buFont typeface="Montserrat SemiBold"/>
              <a:buNone/>
              <a:defRPr sz="1400">
                <a:solidFill>
                  <a:schemeClr val="lt1"/>
                </a:solidFill>
                <a:latin typeface="Montserrat SemiBold"/>
                <a:ea typeface="Montserrat SemiBold"/>
                <a:cs typeface="Montserrat SemiBold"/>
                <a:sym typeface="Montserrat SemiBold"/>
              </a:defRPr>
            </a:lvl5pPr>
            <a:lvl6pPr lvl="5" algn="l">
              <a:lnSpc>
                <a:spcPct val="100000"/>
              </a:lnSpc>
              <a:spcBef>
                <a:spcPts val="0"/>
              </a:spcBef>
              <a:spcAft>
                <a:spcPts val="0"/>
              </a:spcAft>
              <a:buClr>
                <a:schemeClr val="lt1"/>
              </a:buClr>
              <a:buSzPts val="1400"/>
              <a:buFont typeface="Montserrat SemiBold"/>
              <a:buNone/>
              <a:defRPr sz="1400">
                <a:solidFill>
                  <a:schemeClr val="lt1"/>
                </a:solidFill>
                <a:latin typeface="Montserrat SemiBold"/>
                <a:ea typeface="Montserrat SemiBold"/>
                <a:cs typeface="Montserrat SemiBold"/>
                <a:sym typeface="Montserrat SemiBold"/>
              </a:defRPr>
            </a:lvl6pPr>
            <a:lvl7pPr lvl="6" algn="l">
              <a:lnSpc>
                <a:spcPct val="100000"/>
              </a:lnSpc>
              <a:spcBef>
                <a:spcPts val="0"/>
              </a:spcBef>
              <a:spcAft>
                <a:spcPts val="0"/>
              </a:spcAft>
              <a:buClr>
                <a:schemeClr val="lt1"/>
              </a:buClr>
              <a:buSzPts val="1400"/>
              <a:buFont typeface="Montserrat SemiBold"/>
              <a:buNone/>
              <a:defRPr sz="1400">
                <a:solidFill>
                  <a:schemeClr val="lt1"/>
                </a:solidFill>
                <a:latin typeface="Montserrat SemiBold"/>
                <a:ea typeface="Montserrat SemiBold"/>
                <a:cs typeface="Montserrat SemiBold"/>
                <a:sym typeface="Montserrat SemiBold"/>
              </a:defRPr>
            </a:lvl7pPr>
            <a:lvl8pPr lvl="7" algn="l">
              <a:lnSpc>
                <a:spcPct val="100000"/>
              </a:lnSpc>
              <a:spcBef>
                <a:spcPts val="0"/>
              </a:spcBef>
              <a:spcAft>
                <a:spcPts val="0"/>
              </a:spcAft>
              <a:buClr>
                <a:schemeClr val="lt1"/>
              </a:buClr>
              <a:buSzPts val="1400"/>
              <a:buFont typeface="Montserrat SemiBold"/>
              <a:buNone/>
              <a:defRPr sz="1400">
                <a:solidFill>
                  <a:schemeClr val="lt1"/>
                </a:solidFill>
                <a:latin typeface="Montserrat SemiBold"/>
                <a:ea typeface="Montserrat SemiBold"/>
                <a:cs typeface="Montserrat SemiBold"/>
                <a:sym typeface="Montserrat SemiBold"/>
              </a:defRPr>
            </a:lvl8pPr>
            <a:lvl9pPr lvl="8" algn="l">
              <a:lnSpc>
                <a:spcPct val="100000"/>
              </a:lnSpc>
              <a:spcBef>
                <a:spcPts val="0"/>
              </a:spcBef>
              <a:spcAft>
                <a:spcPts val="0"/>
              </a:spcAft>
              <a:buClr>
                <a:schemeClr val="lt1"/>
              </a:buClr>
              <a:buSzPts val="1400"/>
              <a:buFont typeface="Montserrat SemiBold"/>
              <a:buNone/>
              <a:defRPr sz="1400">
                <a:solidFill>
                  <a:schemeClr val="lt1"/>
                </a:solidFill>
                <a:latin typeface="Montserrat SemiBold"/>
                <a:ea typeface="Montserrat SemiBold"/>
                <a:cs typeface="Montserrat SemiBold"/>
                <a:sym typeface="Montserrat SemiBold"/>
              </a:defRPr>
            </a:lvl9pPr>
          </a:lstStyle>
          <a:p/>
        </p:txBody>
      </p:sp>
      <p:sp>
        <p:nvSpPr>
          <p:cNvPr id="82" name="Google Shape;82;p48"/>
          <p:cNvSpPr txBox="1"/>
          <p:nvPr>
            <p:ph idx="1" type="body"/>
          </p:nvPr>
        </p:nvSpPr>
        <p:spPr>
          <a:xfrm>
            <a:off x="270000" y="459750"/>
            <a:ext cx="5377500" cy="4344900"/>
          </a:xfrm>
          <a:prstGeom prst="rect">
            <a:avLst/>
          </a:prstGeom>
          <a:noFill/>
          <a:ln>
            <a:noFill/>
          </a:ln>
        </p:spPr>
        <p:txBody>
          <a:bodyPr anchorCtr="0" anchor="ctr" bIns="0" lIns="0" spcFirstLastPara="1" rIns="0" wrap="square" tIns="0">
            <a:noAutofit/>
          </a:bodyPr>
          <a:lstStyle>
            <a:lvl1pPr indent="-342900" lvl="0" marL="457200" marR="0" algn="l">
              <a:lnSpc>
                <a:spcPct val="100000"/>
              </a:lnSpc>
              <a:spcBef>
                <a:spcPts val="0"/>
              </a:spcBef>
              <a:spcAft>
                <a:spcPts val="0"/>
              </a:spcAft>
              <a:buClr>
                <a:srgbClr val="FFFFFF"/>
              </a:buClr>
              <a:buSzPts val="1800"/>
              <a:buChar char="→"/>
              <a:defRPr i="0" sz="1800" u="none" cap="none" strike="noStrike">
                <a:solidFill>
                  <a:srgbClr val="FFFFFF"/>
                </a:solidFill>
              </a:defRPr>
            </a:lvl1pPr>
            <a:lvl2pPr indent="-342900" lvl="1" marL="914400" marR="0" algn="l">
              <a:lnSpc>
                <a:spcPct val="100000"/>
              </a:lnSpc>
              <a:spcBef>
                <a:spcPts val="500"/>
              </a:spcBef>
              <a:spcAft>
                <a:spcPts val="0"/>
              </a:spcAft>
              <a:buClr>
                <a:srgbClr val="FFFFFF"/>
              </a:buClr>
              <a:buSzPts val="1800"/>
              <a:buChar char="→"/>
              <a:defRPr i="0" sz="1800" u="none" cap="none" strike="noStrike">
                <a:solidFill>
                  <a:srgbClr val="FFFFFF"/>
                </a:solidFill>
              </a:defRPr>
            </a:lvl2pPr>
            <a:lvl3pPr indent="-342900" lvl="2" marL="1371600" marR="0" algn="l">
              <a:lnSpc>
                <a:spcPct val="100000"/>
              </a:lnSpc>
              <a:spcBef>
                <a:spcPts val="500"/>
              </a:spcBef>
              <a:spcAft>
                <a:spcPts val="0"/>
              </a:spcAft>
              <a:buClr>
                <a:srgbClr val="FFFFFF"/>
              </a:buClr>
              <a:buSzPts val="1800"/>
              <a:buChar char="→"/>
              <a:defRPr i="0" sz="1800" u="none" cap="none" strike="noStrike">
                <a:solidFill>
                  <a:srgbClr val="FFFFFF"/>
                </a:solidFill>
              </a:defRPr>
            </a:lvl3pPr>
            <a:lvl4pPr indent="-342900" lvl="3" marL="1828800" marR="0" algn="l">
              <a:lnSpc>
                <a:spcPct val="100000"/>
              </a:lnSpc>
              <a:spcBef>
                <a:spcPts val="500"/>
              </a:spcBef>
              <a:spcAft>
                <a:spcPts val="0"/>
              </a:spcAft>
              <a:buClr>
                <a:srgbClr val="FFFFFF"/>
              </a:buClr>
              <a:buSzPts val="1800"/>
              <a:buChar char="→"/>
              <a:defRPr i="0" sz="1800" u="none" cap="none" strike="noStrike">
                <a:solidFill>
                  <a:srgbClr val="FFFFFF"/>
                </a:solidFill>
              </a:defRPr>
            </a:lvl4pPr>
            <a:lvl5pPr indent="-342900" lvl="4" marL="2286000" marR="0" algn="l">
              <a:lnSpc>
                <a:spcPct val="100000"/>
              </a:lnSpc>
              <a:spcBef>
                <a:spcPts val="500"/>
              </a:spcBef>
              <a:spcAft>
                <a:spcPts val="0"/>
              </a:spcAft>
              <a:buClr>
                <a:srgbClr val="FFFFFF"/>
              </a:buClr>
              <a:buSzPts val="1800"/>
              <a:buChar char="→"/>
              <a:defRPr i="0" sz="1800" u="none" cap="none" strike="noStrike">
                <a:solidFill>
                  <a:srgbClr val="FFFFFF"/>
                </a:solidFill>
              </a:defRPr>
            </a:lvl5pPr>
            <a:lvl6pPr indent="-342900" lvl="5" marL="2743200" marR="0" algn="l">
              <a:lnSpc>
                <a:spcPct val="100000"/>
              </a:lnSpc>
              <a:spcBef>
                <a:spcPts val="500"/>
              </a:spcBef>
              <a:spcAft>
                <a:spcPts val="0"/>
              </a:spcAft>
              <a:buClr>
                <a:srgbClr val="FFFFFF"/>
              </a:buClr>
              <a:buSzPts val="1800"/>
              <a:buChar char="→"/>
              <a:defRPr i="0" sz="1800" u="none" cap="none" strike="noStrike">
                <a:solidFill>
                  <a:srgbClr val="FFFFFF"/>
                </a:solidFill>
              </a:defRPr>
            </a:lvl6pPr>
            <a:lvl7pPr indent="-342900" lvl="6" marL="3200400" marR="0" algn="l">
              <a:lnSpc>
                <a:spcPct val="100000"/>
              </a:lnSpc>
              <a:spcBef>
                <a:spcPts val="500"/>
              </a:spcBef>
              <a:spcAft>
                <a:spcPts val="0"/>
              </a:spcAft>
              <a:buClr>
                <a:srgbClr val="FFFFFF"/>
              </a:buClr>
              <a:buSzPts val="1800"/>
              <a:buChar char="→"/>
              <a:defRPr i="0" sz="1800" u="none" cap="none" strike="noStrike">
                <a:solidFill>
                  <a:srgbClr val="FFFFFF"/>
                </a:solidFill>
              </a:defRPr>
            </a:lvl7pPr>
            <a:lvl8pPr indent="-342900" lvl="7" marL="3657600" marR="0" algn="l">
              <a:lnSpc>
                <a:spcPct val="100000"/>
              </a:lnSpc>
              <a:spcBef>
                <a:spcPts val="500"/>
              </a:spcBef>
              <a:spcAft>
                <a:spcPts val="0"/>
              </a:spcAft>
              <a:buClr>
                <a:srgbClr val="FFFFFF"/>
              </a:buClr>
              <a:buSzPts val="1800"/>
              <a:buChar char="→"/>
              <a:defRPr i="0" sz="1800" u="none" cap="none" strike="noStrike">
                <a:solidFill>
                  <a:srgbClr val="FFFFFF"/>
                </a:solidFill>
              </a:defRPr>
            </a:lvl8pPr>
            <a:lvl9pPr indent="-342900" lvl="8" marL="4114800" marR="0" algn="l">
              <a:lnSpc>
                <a:spcPct val="100000"/>
              </a:lnSpc>
              <a:spcBef>
                <a:spcPts val="500"/>
              </a:spcBef>
              <a:spcAft>
                <a:spcPts val="500"/>
              </a:spcAft>
              <a:buClr>
                <a:srgbClr val="FFFFFF"/>
              </a:buClr>
              <a:buSzPts val="1800"/>
              <a:buChar char="→"/>
              <a:defRPr i="0" sz="1800" u="none" cap="none" strike="noStrike">
                <a:solidFill>
                  <a:srgbClr val="FFFFFF"/>
                </a:solidFil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 Very short text">
  <p:cSld name="CUSTOM_6_1_1_1">
    <p:bg>
      <p:bgPr>
        <a:solidFill>
          <a:srgbClr val="3BA150"/>
        </a:solidFill>
      </p:bgPr>
    </p:bg>
    <p:spTree>
      <p:nvGrpSpPr>
        <p:cNvPr id="83" name="Shape 83"/>
        <p:cNvGrpSpPr/>
        <p:nvPr/>
      </p:nvGrpSpPr>
      <p:grpSpPr>
        <a:xfrm>
          <a:off x="0" y="0"/>
          <a:ext cx="0" cy="0"/>
          <a:chOff x="0" y="0"/>
          <a:chExt cx="0" cy="0"/>
        </a:xfrm>
      </p:grpSpPr>
      <p:sp>
        <p:nvSpPr>
          <p:cNvPr id="84" name="Google Shape;84;p49"/>
          <p:cNvSpPr txBox="1"/>
          <p:nvPr>
            <p:ph type="title"/>
          </p:nvPr>
        </p:nvSpPr>
        <p:spPr>
          <a:xfrm>
            <a:off x="272065" y="118164"/>
            <a:ext cx="7608600" cy="472800"/>
          </a:xfrm>
          <a:prstGeom prst="rect">
            <a:avLst/>
          </a:prstGeom>
          <a:noFill/>
          <a:ln>
            <a:noFill/>
          </a:ln>
        </p:spPr>
        <p:txBody>
          <a:bodyPr anchorCtr="0" anchor="t" bIns="0" lIns="0" spcFirstLastPara="1" rIns="0" wrap="square" tIns="0">
            <a:noAutofit/>
          </a:bodyPr>
          <a:lstStyle>
            <a:lvl1pPr lvl="0" marR="0" algn="l">
              <a:lnSpc>
                <a:spcPct val="100000"/>
              </a:lnSpc>
              <a:spcBef>
                <a:spcPts val="0"/>
              </a:spcBef>
              <a:spcAft>
                <a:spcPts val="0"/>
              </a:spcAft>
              <a:buSzPts val="1800"/>
              <a:buFont typeface="Montserrat SemiBold"/>
              <a:buNone/>
              <a:defRPr i="0" u="none" cap="none" strike="noStrike">
                <a:latin typeface="Montserrat SemiBold"/>
                <a:ea typeface="Montserrat SemiBold"/>
                <a:cs typeface="Montserrat SemiBold"/>
                <a:sym typeface="Montserrat SemiBold"/>
              </a:defRPr>
            </a:lvl1pPr>
            <a:lvl2pPr lvl="1" algn="l">
              <a:lnSpc>
                <a:spcPct val="100000"/>
              </a:lnSpc>
              <a:spcBef>
                <a:spcPts val="0"/>
              </a:spcBef>
              <a:spcAft>
                <a:spcPts val="0"/>
              </a:spcAft>
              <a:buClr>
                <a:schemeClr val="lt1"/>
              </a:buClr>
              <a:buSzPts val="1400"/>
              <a:buFont typeface="Montserrat SemiBold"/>
              <a:buNone/>
              <a:defRPr sz="1400">
                <a:solidFill>
                  <a:schemeClr val="lt1"/>
                </a:solidFill>
                <a:latin typeface="Montserrat SemiBold"/>
                <a:ea typeface="Montserrat SemiBold"/>
                <a:cs typeface="Montserrat SemiBold"/>
                <a:sym typeface="Montserrat SemiBold"/>
              </a:defRPr>
            </a:lvl2pPr>
            <a:lvl3pPr lvl="2" algn="l">
              <a:lnSpc>
                <a:spcPct val="100000"/>
              </a:lnSpc>
              <a:spcBef>
                <a:spcPts val="0"/>
              </a:spcBef>
              <a:spcAft>
                <a:spcPts val="0"/>
              </a:spcAft>
              <a:buClr>
                <a:schemeClr val="lt1"/>
              </a:buClr>
              <a:buSzPts val="1400"/>
              <a:buFont typeface="Montserrat SemiBold"/>
              <a:buNone/>
              <a:defRPr sz="1400">
                <a:solidFill>
                  <a:schemeClr val="lt1"/>
                </a:solidFill>
                <a:latin typeface="Montserrat SemiBold"/>
                <a:ea typeface="Montserrat SemiBold"/>
                <a:cs typeface="Montserrat SemiBold"/>
                <a:sym typeface="Montserrat SemiBold"/>
              </a:defRPr>
            </a:lvl3pPr>
            <a:lvl4pPr lvl="3" algn="l">
              <a:lnSpc>
                <a:spcPct val="100000"/>
              </a:lnSpc>
              <a:spcBef>
                <a:spcPts val="0"/>
              </a:spcBef>
              <a:spcAft>
                <a:spcPts val="0"/>
              </a:spcAft>
              <a:buClr>
                <a:schemeClr val="lt1"/>
              </a:buClr>
              <a:buSzPts val="1400"/>
              <a:buFont typeface="Montserrat SemiBold"/>
              <a:buNone/>
              <a:defRPr sz="1400">
                <a:solidFill>
                  <a:schemeClr val="lt1"/>
                </a:solidFill>
                <a:latin typeface="Montserrat SemiBold"/>
                <a:ea typeface="Montserrat SemiBold"/>
                <a:cs typeface="Montserrat SemiBold"/>
                <a:sym typeface="Montserrat SemiBold"/>
              </a:defRPr>
            </a:lvl4pPr>
            <a:lvl5pPr lvl="4" algn="l">
              <a:lnSpc>
                <a:spcPct val="100000"/>
              </a:lnSpc>
              <a:spcBef>
                <a:spcPts val="0"/>
              </a:spcBef>
              <a:spcAft>
                <a:spcPts val="0"/>
              </a:spcAft>
              <a:buClr>
                <a:schemeClr val="lt1"/>
              </a:buClr>
              <a:buSzPts val="1400"/>
              <a:buFont typeface="Montserrat SemiBold"/>
              <a:buNone/>
              <a:defRPr sz="1400">
                <a:solidFill>
                  <a:schemeClr val="lt1"/>
                </a:solidFill>
                <a:latin typeface="Montserrat SemiBold"/>
                <a:ea typeface="Montserrat SemiBold"/>
                <a:cs typeface="Montserrat SemiBold"/>
                <a:sym typeface="Montserrat SemiBold"/>
              </a:defRPr>
            </a:lvl5pPr>
            <a:lvl6pPr lvl="5" algn="l">
              <a:lnSpc>
                <a:spcPct val="100000"/>
              </a:lnSpc>
              <a:spcBef>
                <a:spcPts val="0"/>
              </a:spcBef>
              <a:spcAft>
                <a:spcPts val="0"/>
              </a:spcAft>
              <a:buClr>
                <a:schemeClr val="lt1"/>
              </a:buClr>
              <a:buSzPts val="1400"/>
              <a:buFont typeface="Montserrat SemiBold"/>
              <a:buNone/>
              <a:defRPr sz="1400">
                <a:solidFill>
                  <a:schemeClr val="lt1"/>
                </a:solidFill>
                <a:latin typeface="Montserrat SemiBold"/>
                <a:ea typeface="Montserrat SemiBold"/>
                <a:cs typeface="Montserrat SemiBold"/>
                <a:sym typeface="Montserrat SemiBold"/>
              </a:defRPr>
            </a:lvl6pPr>
            <a:lvl7pPr lvl="6" algn="l">
              <a:lnSpc>
                <a:spcPct val="100000"/>
              </a:lnSpc>
              <a:spcBef>
                <a:spcPts val="0"/>
              </a:spcBef>
              <a:spcAft>
                <a:spcPts val="0"/>
              </a:spcAft>
              <a:buClr>
                <a:schemeClr val="lt1"/>
              </a:buClr>
              <a:buSzPts val="1400"/>
              <a:buFont typeface="Montserrat SemiBold"/>
              <a:buNone/>
              <a:defRPr sz="1400">
                <a:solidFill>
                  <a:schemeClr val="lt1"/>
                </a:solidFill>
                <a:latin typeface="Montserrat SemiBold"/>
                <a:ea typeface="Montserrat SemiBold"/>
                <a:cs typeface="Montserrat SemiBold"/>
                <a:sym typeface="Montserrat SemiBold"/>
              </a:defRPr>
            </a:lvl7pPr>
            <a:lvl8pPr lvl="7" algn="l">
              <a:lnSpc>
                <a:spcPct val="100000"/>
              </a:lnSpc>
              <a:spcBef>
                <a:spcPts val="0"/>
              </a:spcBef>
              <a:spcAft>
                <a:spcPts val="0"/>
              </a:spcAft>
              <a:buClr>
                <a:schemeClr val="lt1"/>
              </a:buClr>
              <a:buSzPts val="1400"/>
              <a:buFont typeface="Montserrat SemiBold"/>
              <a:buNone/>
              <a:defRPr sz="1400">
                <a:solidFill>
                  <a:schemeClr val="lt1"/>
                </a:solidFill>
                <a:latin typeface="Montserrat SemiBold"/>
                <a:ea typeface="Montserrat SemiBold"/>
                <a:cs typeface="Montserrat SemiBold"/>
                <a:sym typeface="Montserrat SemiBold"/>
              </a:defRPr>
            </a:lvl8pPr>
            <a:lvl9pPr lvl="8" algn="l">
              <a:lnSpc>
                <a:spcPct val="100000"/>
              </a:lnSpc>
              <a:spcBef>
                <a:spcPts val="0"/>
              </a:spcBef>
              <a:spcAft>
                <a:spcPts val="0"/>
              </a:spcAft>
              <a:buClr>
                <a:schemeClr val="lt1"/>
              </a:buClr>
              <a:buSzPts val="1400"/>
              <a:buFont typeface="Montserrat SemiBold"/>
              <a:buNone/>
              <a:defRPr sz="1400">
                <a:solidFill>
                  <a:schemeClr val="lt1"/>
                </a:solidFill>
                <a:latin typeface="Montserrat SemiBold"/>
                <a:ea typeface="Montserrat SemiBold"/>
                <a:cs typeface="Montserrat SemiBold"/>
                <a:sym typeface="Montserrat SemiBold"/>
              </a:defRPr>
            </a:lvl9pPr>
          </a:lstStyle>
          <a:p/>
        </p:txBody>
      </p:sp>
      <p:sp>
        <p:nvSpPr>
          <p:cNvPr id="85" name="Google Shape;85;p49"/>
          <p:cNvSpPr txBox="1"/>
          <p:nvPr>
            <p:ph idx="1" type="body"/>
          </p:nvPr>
        </p:nvSpPr>
        <p:spPr>
          <a:xfrm>
            <a:off x="270000" y="459755"/>
            <a:ext cx="8604000" cy="4344900"/>
          </a:xfrm>
          <a:prstGeom prst="rect">
            <a:avLst/>
          </a:prstGeom>
          <a:noFill/>
          <a:ln>
            <a:noFill/>
          </a:ln>
        </p:spPr>
        <p:txBody>
          <a:bodyPr anchorCtr="0" anchor="ctr" bIns="0" lIns="0" spcFirstLastPara="1" rIns="0" wrap="square" tIns="0">
            <a:noAutofit/>
          </a:bodyPr>
          <a:lstStyle>
            <a:lvl1pPr indent="-342900" lvl="0" marL="457200" marR="0" algn="ctr">
              <a:lnSpc>
                <a:spcPct val="100000"/>
              </a:lnSpc>
              <a:spcBef>
                <a:spcPts val="0"/>
              </a:spcBef>
              <a:spcAft>
                <a:spcPts val="0"/>
              </a:spcAft>
              <a:buClr>
                <a:srgbClr val="FFFFFF"/>
              </a:buClr>
              <a:buSzPts val="1800"/>
              <a:buChar char="→"/>
              <a:defRPr i="0" sz="1800" u="none" cap="none" strike="noStrike">
                <a:solidFill>
                  <a:srgbClr val="FFFFFF"/>
                </a:solidFill>
              </a:defRPr>
            </a:lvl1pPr>
            <a:lvl2pPr indent="-342900" lvl="1" marL="914400" marR="0" algn="ctr">
              <a:lnSpc>
                <a:spcPct val="100000"/>
              </a:lnSpc>
              <a:spcBef>
                <a:spcPts val="500"/>
              </a:spcBef>
              <a:spcAft>
                <a:spcPts val="0"/>
              </a:spcAft>
              <a:buClr>
                <a:srgbClr val="FFFFFF"/>
              </a:buClr>
              <a:buSzPts val="1800"/>
              <a:buChar char="→"/>
              <a:defRPr i="0" sz="1800" u="none" cap="none" strike="noStrike">
                <a:solidFill>
                  <a:srgbClr val="FFFFFF"/>
                </a:solidFill>
              </a:defRPr>
            </a:lvl2pPr>
            <a:lvl3pPr indent="-342900" lvl="2" marL="1371600" marR="0" algn="ctr">
              <a:lnSpc>
                <a:spcPct val="100000"/>
              </a:lnSpc>
              <a:spcBef>
                <a:spcPts val="500"/>
              </a:spcBef>
              <a:spcAft>
                <a:spcPts val="0"/>
              </a:spcAft>
              <a:buClr>
                <a:srgbClr val="FFFFFF"/>
              </a:buClr>
              <a:buSzPts val="1800"/>
              <a:buChar char="→"/>
              <a:defRPr i="0" sz="1800" u="none" cap="none" strike="noStrike">
                <a:solidFill>
                  <a:srgbClr val="FFFFFF"/>
                </a:solidFill>
              </a:defRPr>
            </a:lvl3pPr>
            <a:lvl4pPr indent="-342900" lvl="3" marL="1828800" marR="0" algn="ctr">
              <a:lnSpc>
                <a:spcPct val="100000"/>
              </a:lnSpc>
              <a:spcBef>
                <a:spcPts val="500"/>
              </a:spcBef>
              <a:spcAft>
                <a:spcPts val="0"/>
              </a:spcAft>
              <a:buClr>
                <a:srgbClr val="FFFFFF"/>
              </a:buClr>
              <a:buSzPts val="1800"/>
              <a:buChar char="→"/>
              <a:defRPr i="0" sz="1800" u="none" cap="none" strike="noStrike">
                <a:solidFill>
                  <a:srgbClr val="FFFFFF"/>
                </a:solidFill>
              </a:defRPr>
            </a:lvl4pPr>
            <a:lvl5pPr indent="-342900" lvl="4" marL="2286000" marR="0" algn="ctr">
              <a:lnSpc>
                <a:spcPct val="100000"/>
              </a:lnSpc>
              <a:spcBef>
                <a:spcPts val="500"/>
              </a:spcBef>
              <a:spcAft>
                <a:spcPts val="0"/>
              </a:spcAft>
              <a:buClr>
                <a:srgbClr val="FFFFFF"/>
              </a:buClr>
              <a:buSzPts val="1800"/>
              <a:buChar char="→"/>
              <a:defRPr i="0" sz="1800" u="none" cap="none" strike="noStrike">
                <a:solidFill>
                  <a:srgbClr val="FFFFFF"/>
                </a:solidFill>
              </a:defRPr>
            </a:lvl5pPr>
            <a:lvl6pPr indent="-342900" lvl="5" marL="2743200" marR="0" algn="ctr">
              <a:lnSpc>
                <a:spcPct val="100000"/>
              </a:lnSpc>
              <a:spcBef>
                <a:spcPts val="500"/>
              </a:spcBef>
              <a:spcAft>
                <a:spcPts val="0"/>
              </a:spcAft>
              <a:buClr>
                <a:srgbClr val="FFFFFF"/>
              </a:buClr>
              <a:buSzPts val="1800"/>
              <a:buChar char="→"/>
              <a:defRPr i="0" sz="1800" u="none" cap="none" strike="noStrike">
                <a:solidFill>
                  <a:srgbClr val="FFFFFF"/>
                </a:solidFill>
              </a:defRPr>
            </a:lvl6pPr>
            <a:lvl7pPr indent="-342900" lvl="6" marL="3200400" marR="0" algn="ctr">
              <a:lnSpc>
                <a:spcPct val="100000"/>
              </a:lnSpc>
              <a:spcBef>
                <a:spcPts val="500"/>
              </a:spcBef>
              <a:spcAft>
                <a:spcPts val="0"/>
              </a:spcAft>
              <a:buClr>
                <a:srgbClr val="FFFFFF"/>
              </a:buClr>
              <a:buSzPts val="1800"/>
              <a:buChar char="→"/>
              <a:defRPr i="0" sz="1800" u="none" cap="none" strike="noStrike">
                <a:solidFill>
                  <a:srgbClr val="FFFFFF"/>
                </a:solidFill>
              </a:defRPr>
            </a:lvl7pPr>
            <a:lvl8pPr indent="-342900" lvl="7" marL="3657600" marR="0" algn="ctr">
              <a:lnSpc>
                <a:spcPct val="100000"/>
              </a:lnSpc>
              <a:spcBef>
                <a:spcPts val="500"/>
              </a:spcBef>
              <a:spcAft>
                <a:spcPts val="0"/>
              </a:spcAft>
              <a:buClr>
                <a:srgbClr val="FFFFFF"/>
              </a:buClr>
              <a:buSzPts val="1800"/>
              <a:buChar char="→"/>
              <a:defRPr i="0" sz="1800" u="none" cap="none" strike="noStrike">
                <a:solidFill>
                  <a:srgbClr val="FFFFFF"/>
                </a:solidFill>
              </a:defRPr>
            </a:lvl8pPr>
            <a:lvl9pPr indent="-342900" lvl="8" marL="4114800" marR="0" algn="ctr">
              <a:lnSpc>
                <a:spcPct val="100000"/>
              </a:lnSpc>
              <a:spcBef>
                <a:spcPts val="500"/>
              </a:spcBef>
              <a:spcAft>
                <a:spcPts val="500"/>
              </a:spcAft>
              <a:buClr>
                <a:srgbClr val="FFFFFF"/>
              </a:buClr>
              <a:buSzPts val="1800"/>
              <a:buChar char="→"/>
              <a:defRPr i="0" sz="1800" u="none" cap="none" strike="noStrike">
                <a:solidFill>
                  <a:srgbClr val="FFFFFF"/>
                </a:solidFill>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 - Single number">
  <p:cSld name="CUSTOM_6_1_1_1_1">
    <p:bg>
      <p:bgPr>
        <a:solidFill>
          <a:srgbClr val="3BA150"/>
        </a:solidFill>
      </p:bgPr>
    </p:bg>
    <p:spTree>
      <p:nvGrpSpPr>
        <p:cNvPr id="86" name="Shape 86"/>
        <p:cNvGrpSpPr/>
        <p:nvPr/>
      </p:nvGrpSpPr>
      <p:grpSpPr>
        <a:xfrm>
          <a:off x="0" y="0"/>
          <a:ext cx="0" cy="0"/>
          <a:chOff x="0" y="0"/>
          <a:chExt cx="0" cy="0"/>
        </a:xfrm>
      </p:grpSpPr>
      <p:sp>
        <p:nvSpPr>
          <p:cNvPr id="87" name="Google Shape;87;p50"/>
          <p:cNvSpPr txBox="1"/>
          <p:nvPr>
            <p:ph type="title"/>
          </p:nvPr>
        </p:nvSpPr>
        <p:spPr>
          <a:xfrm>
            <a:off x="272065" y="118164"/>
            <a:ext cx="7608600" cy="472800"/>
          </a:xfrm>
          <a:prstGeom prst="rect">
            <a:avLst/>
          </a:prstGeom>
          <a:noFill/>
          <a:ln>
            <a:noFill/>
          </a:ln>
        </p:spPr>
        <p:txBody>
          <a:bodyPr anchorCtr="0" anchor="t" bIns="0" lIns="0" spcFirstLastPara="1" rIns="0" wrap="square" tIns="0">
            <a:noAutofit/>
          </a:bodyPr>
          <a:lstStyle>
            <a:lvl1pPr lvl="0" marR="0" algn="l">
              <a:lnSpc>
                <a:spcPct val="100000"/>
              </a:lnSpc>
              <a:spcBef>
                <a:spcPts val="0"/>
              </a:spcBef>
              <a:spcAft>
                <a:spcPts val="0"/>
              </a:spcAft>
              <a:buSzPts val="1800"/>
              <a:buFont typeface="Montserrat SemiBold"/>
              <a:buNone/>
              <a:defRPr i="0" u="none" cap="none" strike="noStrike">
                <a:latin typeface="Montserrat SemiBold"/>
                <a:ea typeface="Montserrat SemiBold"/>
                <a:cs typeface="Montserrat SemiBold"/>
                <a:sym typeface="Montserrat SemiBold"/>
              </a:defRPr>
            </a:lvl1pPr>
            <a:lvl2pPr lvl="1" algn="l">
              <a:lnSpc>
                <a:spcPct val="100000"/>
              </a:lnSpc>
              <a:spcBef>
                <a:spcPts val="0"/>
              </a:spcBef>
              <a:spcAft>
                <a:spcPts val="0"/>
              </a:spcAft>
              <a:buClr>
                <a:schemeClr val="lt1"/>
              </a:buClr>
              <a:buSzPts val="1400"/>
              <a:buFont typeface="Montserrat SemiBold"/>
              <a:buNone/>
              <a:defRPr sz="1400">
                <a:solidFill>
                  <a:schemeClr val="lt1"/>
                </a:solidFill>
                <a:latin typeface="Montserrat SemiBold"/>
                <a:ea typeface="Montserrat SemiBold"/>
                <a:cs typeface="Montserrat SemiBold"/>
                <a:sym typeface="Montserrat SemiBold"/>
              </a:defRPr>
            </a:lvl2pPr>
            <a:lvl3pPr lvl="2" algn="l">
              <a:lnSpc>
                <a:spcPct val="100000"/>
              </a:lnSpc>
              <a:spcBef>
                <a:spcPts val="0"/>
              </a:spcBef>
              <a:spcAft>
                <a:spcPts val="0"/>
              </a:spcAft>
              <a:buClr>
                <a:schemeClr val="lt1"/>
              </a:buClr>
              <a:buSzPts val="1400"/>
              <a:buFont typeface="Montserrat SemiBold"/>
              <a:buNone/>
              <a:defRPr sz="1400">
                <a:solidFill>
                  <a:schemeClr val="lt1"/>
                </a:solidFill>
                <a:latin typeface="Montserrat SemiBold"/>
                <a:ea typeface="Montserrat SemiBold"/>
                <a:cs typeface="Montserrat SemiBold"/>
                <a:sym typeface="Montserrat SemiBold"/>
              </a:defRPr>
            </a:lvl3pPr>
            <a:lvl4pPr lvl="3" algn="l">
              <a:lnSpc>
                <a:spcPct val="100000"/>
              </a:lnSpc>
              <a:spcBef>
                <a:spcPts val="0"/>
              </a:spcBef>
              <a:spcAft>
                <a:spcPts val="0"/>
              </a:spcAft>
              <a:buClr>
                <a:schemeClr val="lt1"/>
              </a:buClr>
              <a:buSzPts val="1400"/>
              <a:buFont typeface="Montserrat SemiBold"/>
              <a:buNone/>
              <a:defRPr sz="1400">
                <a:solidFill>
                  <a:schemeClr val="lt1"/>
                </a:solidFill>
                <a:latin typeface="Montserrat SemiBold"/>
                <a:ea typeface="Montserrat SemiBold"/>
                <a:cs typeface="Montserrat SemiBold"/>
                <a:sym typeface="Montserrat SemiBold"/>
              </a:defRPr>
            </a:lvl4pPr>
            <a:lvl5pPr lvl="4" algn="l">
              <a:lnSpc>
                <a:spcPct val="100000"/>
              </a:lnSpc>
              <a:spcBef>
                <a:spcPts val="0"/>
              </a:spcBef>
              <a:spcAft>
                <a:spcPts val="0"/>
              </a:spcAft>
              <a:buClr>
                <a:schemeClr val="lt1"/>
              </a:buClr>
              <a:buSzPts val="1400"/>
              <a:buFont typeface="Montserrat SemiBold"/>
              <a:buNone/>
              <a:defRPr sz="1400">
                <a:solidFill>
                  <a:schemeClr val="lt1"/>
                </a:solidFill>
                <a:latin typeface="Montserrat SemiBold"/>
                <a:ea typeface="Montserrat SemiBold"/>
                <a:cs typeface="Montserrat SemiBold"/>
                <a:sym typeface="Montserrat SemiBold"/>
              </a:defRPr>
            </a:lvl5pPr>
            <a:lvl6pPr lvl="5" algn="l">
              <a:lnSpc>
                <a:spcPct val="100000"/>
              </a:lnSpc>
              <a:spcBef>
                <a:spcPts val="0"/>
              </a:spcBef>
              <a:spcAft>
                <a:spcPts val="0"/>
              </a:spcAft>
              <a:buClr>
                <a:schemeClr val="lt1"/>
              </a:buClr>
              <a:buSzPts val="1400"/>
              <a:buFont typeface="Montserrat SemiBold"/>
              <a:buNone/>
              <a:defRPr sz="1400">
                <a:solidFill>
                  <a:schemeClr val="lt1"/>
                </a:solidFill>
                <a:latin typeface="Montserrat SemiBold"/>
                <a:ea typeface="Montserrat SemiBold"/>
                <a:cs typeface="Montserrat SemiBold"/>
                <a:sym typeface="Montserrat SemiBold"/>
              </a:defRPr>
            </a:lvl6pPr>
            <a:lvl7pPr lvl="6" algn="l">
              <a:lnSpc>
                <a:spcPct val="100000"/>
              </a:lnSpc>
              <a:spcBef>
                <a:spcPts val="0"/>
              </a:spcBef>
              <a:spcAft>
                <a:spcPts val="0"/>
              </a:spcAft>
              <a:buClr>
                <a:schemeClr val="lt1"/>
              </a:buClr>
              <a:buSzPts val="1400"/>
              <a:buFont typeface="Montserrat SemiBold"/>
              <a:buNone/>
              <a:defRPr sz="1400">
                <a:solidFill>
                  <a:schemeClr val="lt1"/>
                </a:solidFill>
                <a:latin typeface="Montserrat SemiBold"/>
                <a:ea typeface="Montserrat SemiBold"/>
                <a:cs typeface="Montserrat SemiBold"/>
                <a:sym typeface="Montserrat SemiBold"/>
              </a:defRPr>
            </a:lvl7pPr>
            <a:lvl8pPr lvl="7" algn="l">
              <a:lnSpc>
                <a:spcPct val="100000"/>
              </a:lnSpc>
              <a:spcBef>
                <a:spcPts val="0"/>
              </a:spcBef>
              <a:spcAft>
                <a:spcPts val="0"/>
              </a:spcAft>
              <a:buClr>
                <a:schemeClr val="lt1"/>
              </a:buClr>
              <a:buSzPts val="1400"/>
              <a:buFont typeface="Montserrat SemiBold"/>
              <a:buNone/>
              <a:defRPr sz="1400">
                <a:solidFill>
                  <a:schemeClr val="lt1"/>
                </a:solidFill>
                <a:latin typeface="Montserrat SemiBold"/>
                <a:ea typeface="Montserrat SemiBold"/>
                <a:cs typeface="Montserrat SemiBold"/>
                <a:sym typeface="Montserrat SemiBold"/>
              </a:defRPr>
            </a:lvl8pPr>
            <a:lvl9pPr lvl="8" algn="l">
              <a:lnSpc>
                <a:spcPct val="100000"/>
              </a:lnSpc>
              <a:spcBef>
                <a:spcPts val="0"/>
              </a:spcBef>
              <a:spcAft>
                <a:spcPts val="0"/>
              </a:spcAft>
              <a:buClr>
                <a:schemeClr val="lt1"/>
              </a:buClr>
              <a:buSzPts val="1400"/>
              <a:buFont typeface="Montserrat SemiBold"/>
              <a:buNone/>
              <a:defRPr sz="1400">
                <a:solidFill>
                  <a:schemeClr val="lt1"/>
                </a:solidFill>
                <a:latin typeface="Montserrat SemiBold"/>
                <a:ea typeface="Montserrat SemiBold"/>
                <a:cs typeface="Montserrat SemiBold"/>
                <a:sym typeface="Montserrat SemiBold"/>
              </a:defRPr>
            </a:lvl9pPr>
          </a:lstStyle>
          <a:p/>
        </p:txBody>
      </p:sp>
      <p:sp>
        <p:nvSpPr>
          <p:cNvPr id="88" name="Google Shape;88;p50"/>
          <p:cNvSpPr txBox="1"/>
          <p:nvPr>
            <p:ph idx="1" type="body"/>
          </p:nvPr>
        </p:nvSpPr>
        <p:spPr>
          <a:xfrm>
            <a:off x="270000" y="459755"/>
            <a:ext cx="8604000" cy="4344900"/>
          </a:xfrm>
          <a:prstGeom prst="rect">
            <a:avLst/>
          </a:prstGeom>
          <a:noFill/>
          <a:ln>
            <a:noFill/>
          </a:ln>
        </p:spPr>
        <p:txBody>
          <a:bodyPr anchorCtr="0" anchor="ctr" bIns="0" lIns="0" spcFirstLastPara="1" rIns="0" wrap="square" tIns="0">
            <a:noAutofit/>
          </a:bodyPr>
          <a:lstStyle>
            <a:lvl1pPr indent="-704850" lvl="0" marL="457200" marR="0" algn="ctr">
              <a:lnSpc>
                <a:spcPct val="100000"/>
              </a:lnSpc>
              <a:spcBef>
                <a:spcPts val="0"/>
              </a:spcBef>
              <a:spcAft>
                <a:spcPts val="0"/>
              </a:spcAft>
              <a:buClr>
                <a:srgbClr val="FFFFFF"/>
              </a:buClr>
              <a:buSzPts val="7500"/>
              <a:buFont typeface="Montserrat SemiBold"/>
              <a:buChar char="→"/>
              <a:defRPr i="0" sz="7500" u="none" cap="none" strike="noStrike">
                <a:solidFill>
                  <a:srgbClr val="FFFFFF"/>
                </a:solidFill>
                <a:latin typeface="Montserrat SemiBold"/>
                <a:ea typeface="Montserrat SemiBold"/>
                <a:cs typeface="Montserrat SemiBold"/>
                <a:sym typeface="Montserrat SemiBold"/>
              </a:defRPr>
            </a:lvl1pPr>
            <a:lvl2pPr indent="-704850" lvl="1" marL="914400" marR="0" algn="ctr">
              <a:lnSpc>
                <a:spcPct val="100000"/>
              </a:lnSpc>
              <a:spcBef>
                <a:spcPts val="500"/>
              </a:spcBef>
              <a:spcAft>
                <a:spcPts val="0"/>
              </a:spcAft>
              <a:buClr>
                <a:srgbClr val="FFFFFF"/>
              </a:buClr>
              <a:buSzPts val="7500"/>
              <a:buFont typeface="Montserrat SemiBold"/>
              <a:buChar char="→"/>
              <a:defRPr i="0" sz="7500" u="none" cap="none" strike="noStrike">
                <a:solidFill>
                  <a:srgbClr val="FFFFFF"/>
                </a:solidFill>
                <a:latin typeface="Montserrat SemiBold"/>
                <a:ea typeface="Montserrat SemiBold"/>
                <a:cs typeface="Montserrat SemiBold"/>
                <a:sym typeface="Montserrat SemiBold"/>
              </a:defRPr>
            </a:lvl2pPr>
            <a:lvl3pPr indent="-704850" lvl="2" marL="1371600" marR="0" algn="ctr">
              <a:lnSpc>
                <a:spcPct val="100000"/>
              </a:lnSpc>
              <a:spcBef>
                <a:spcPts val="500"/>
              </a:spcBef>
              <a:spcAft>
                <a:spcPts val="0"/>
              </a:spcAft>
              <a:buClr>
                <a:srgbClr val="FFFFFF"/>
              </a:buClr>
              <a:buSzPts val="7500"/>
              <a:buFont typeface="Montserrat SemiBold"/>
              <a:buChar char="→"/>
              <a:defRPr i="0" sz="7500" u="none" cap="none" strike="noStrike">
                <a:solidFill>
                  <a:srgbClr val="FFFFFF"/>
                </a:solidFill>
                <a:latin typeface="Montserrat SemiBold"/>
                <a:ea typeface="Montserrat SemiBold"/>
                <a:cs typeface="Montserrat SemiBold"/>
                <a:sym typeface="Montserrat SemiBold"/>
              </a:defRPr>
            </a:lvl3pPr>
            <a:lvl4pPr indent="-704850" lvl="3" marL="1828800" marR="0" algn="ctr">
              <a:lnSpc>
                <a:spcPct val="100000"/>
              </a:lnSpc>
              <a:spcBef>
                <a:spcPts val="500"/>
              </a:spcBef>
              <a:spcAft>
                <a:spcPts val="0"/>
              </a:spcAft>
              <a:buClr>
                <a:srgbClr val="FFFFFF"/>
              </a:buClr>
              <a:buSzPts val="7500"/>
              <a:buFont typeface="Montserrat SemiBold"/>
              <a:buChar char="→"/>
              <a:defRPr i="0" sz="7500" u="none" cap="none" strike="noStrike">
                <a:solidFill>
                  <a:srgbClr val="FFFFFF"/>
                </a:solidFill>
                <a:latin typeface="Montserrat SemiBold"/>
                <a:ea typeface="Montserrat SemiBold"/>
                <a:cs typeface="Montserrat SemiBold"/>
                <a:sym typeface="Montserrat SemiBold"/>
              </a:defRPr>
            </a:lvl4pPr>
            <a:lvl5pPr indent="-704850" lvl="4" marL="2286000" marR="0" algn="ctr">
              <a:lnSpc>
                <a:spcPct val="100000"/>
              </a:lnSpc>
              <a:spcBef>
                <a:spcPts val="500"/>
              </a:spcBef>
              <a:spcAft>
                <a:spcPts val="0"/>
              </a:spcAft>
              <a:buClr>
                <a:srgbClr val="FFFFFF"/>
              </a:buClr>
              <a:buSzPts val="7500"/>
              <a:buFont typeface="Montserrat SemiBold"/>
              <a:buChar char="→"/>
              <a:defRPr i="0" sz="7500" u="none" cap="none" strike="noStrike">
                <a:solidFill>
                  <a:srgbClr val="FFFFFF"/>
                </a:solidFill>
                <a:latin typeface="Montserrat SemiBold"/>
                <a:ea typeface="Montserrat SemiBold"/>
                <a:cs typeface="Montserrat SemiBold"/>
                <a:sym typeface="Montserrat SemiBold"/>
              </a:defRPr>
            </a:lvl5pPr>
            <a:lvl6pPr indent="-704850" lvl="5" marL="2743200" marR="0" algn="ctr">
              <a:lnSpc>
                <a:spcPct val="100000"/>
              </a:lnSpc>
              <a:spcBef>
                <a:spcPts val="500"/>
              </a:spcBef>
              <a:spcAft>
                <a:spcPts val="0"/>
              </a:spcAft>
              <a:buClr>
                <a:srgbClr val="FFFFFF"/>
              </a:buClr>
              <a:buSzPts val="7500"/>
              <a:buFont typeface="Montserrat SemiBold"/>
              <a:buChar char="→"/>
              <a:defRPr i="0" sz="7500" u="none" cap="none" strike="noStrike">
                <a:solidFill>
                  <a:srgbClr val="FFFFFF"/>
                </a:solidFill>
                <a:latin typeface="Montserrat SemiBold"/>
                <a:ea typeface="Montserrat SemiBold"/>
                <a:cs typeface="Montserrat SemiBold"/>
                <a:sym typeface="Montserrat SemiBold"/>
              </a:defRPr>
            </a:lvl6pPr>
            <a:lvl7pPr indent="-704850" lvl="6" marL="3200400" marR="0" algn="ctr">
              <a:lnSpc>
                <a:spcPct val="100000"/>
              </a:lnSpc>
              <a:spcBef>
                <a:spcPts val="500"/>
              </a:spcBef>
              <a:spcAft>
                <a:spcPts val="0"/>
              </a:spcAft>
              <a:buClr>
                <a:srgbClr val="FFFFFF"/>
              </a:buClr>
              <a:buSzPts val="7500"/>
              <a:buFont typeface="Montserrat SemiBold"/>
              <a:buChar char="→"/>
              <a:defRPr i="0" sz="7500" u="none" cap="none" strike="noStrike">
                <a:solidFill>
                  <a:srgbClr val="FFFFFF"/>
                </a:solidFill>
                <a:latin typeface="Montserrat SemiBold"/>
                <a:ea typeface="Montserrat SemiBold"/>
                <a:cs typeface="Montserrat SemiBold"/>
                <a:sym typeface="Montserrat SemiBold"/>
              </a:defRPr>
            </a:lvl7pPr>
            <a:lvl8pPr indent="-704850" lvl="7" marL="3657600" marR="0" algn="ctr">
              <a:lnSpc>
                <a:spcPct val="100000"/>
              </a:lnSpc>
              <a:spcBef>
                <a:spcPts val="500"/>
              </a:spcBef>
              <a:spcAft>
                <a:spcPts val="0"/>
              </a:spcAft>
              <a:buClr>
                <a:srgbClr val="FFFFFF"/>
              </a:buClr>
              <a:buSzPts val="7500"/>
              <a:buFont typeface="Montserrat SemiBold"/>
              <a:buChar char="→"/>
              <a:defRPr i="0" sz="7500" u="none" cap="none" strike="noStrike">
                <a:solidFill>
                  <a:srgbClr val="FFFFFF"/>
                </a:solidFill>
                <a:latin typeface="Montserrat SemiBold"/>
                <a:ea typeface="Montserrat SemiBold"/>
                <a:cs typeface="Montserrat SemiBold"/>
                <a:sym typeface="Montserrat SemiBold"/>
              </a:defRPr>
            </a:lvl8pPr>
            <a:lvl9pPr indent="-704850" lvl="8" marL="4114800" marR="0" algn="ctr">
              <a:lnSpc>
                <a:spcPct val="100000"/>
              </a:lnSpc>
              <a:spcBef>
                <a:spcPts val="500"/>
              </a:spcBef>
              <a:spcAft>
                <a:spcPts val="500"/>
              </a:spcAft>
              <a:buClr>
                <a:srgbClr val="FFFFFF"/>
              </a:buClr>
              <a:buSzPts val="7500"/>
              <a:buFont typeface="Montserrat SemiBold"/>
              <a:buChar char="→"/>
              <a:defRPr i="0" sz="7500" u="none" cap="none" strike="noStrike">
                <a:solidFill>
                  <a:srgbClr val="FFFFFF"/>
                </a:solidFill>
                <a:latin typeface="Montserrat SemiBold"/>
                <a:ea typeface="Montserrat SemiBold"/>
                <a:cs typeface="Montserrat SemiBold"/>
                <a:sym typeface="Montserrat SemiBold"/>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6 - Right column and title on white">
  <p:cSld name="CUSTOM_2_1">
    <p:spTree>
      <p:nvGrpSpPr>
        <p:cNvPr id="14" name="Shape 14"/>
        <p:cNvGrpSpPr/>
        <p:nvPr/>
      </p:nvGrpSpPr>
      <p:grpSpPr>
        <a:xfrm>
          <a:off x="0" y="0"/>
          <a:ext cx="0" cy="0"/>
          <a:chOff x="0" y="0"/>
          <a:chExt cx="0" cy="0"/>
        </a:xfrm>
      </p:grpSpPr>
      <p:sp>
        <p:nvSpPr>
          <p:cNvPr id="15" name="Google Shape;15;p21"/>
          <p:cNvSpPr/>
          <p:nvPr/>
        </p:nvSpPr>
        <p:spPr>
          <a:xfrm>
            <a:off x="0" y="0"/>
            <a:ext cx="9144000" cy="5143500"/>
          </a:xfrm>
          <a:prstGeom prst="rect">
            <a:avLst/>
          </a:prstGeom>
          <a:solidFill>
            <a:schemeClr val="lt1"/>
          </a:solidFill>
          <a:ln>
            <a:noFill/>
          </a:ln>
        </p:spPr>
        <p:txBody>
          <a:bodyPr anchorCtr="0" anchor="ctr" bIns="58950" lIns="58950" spcFirstLastPara="1" rIns="58950" wrap="square" tIns="589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Treatwell_Logotype_Blue_RGB-01.png" id="16" name="Google Shape;16;p21"/>
          <p:cNvPicPr preferRelativeResize="0"/>
          <p:nvPr/>
        </p:nvPicPr>
        <p:blipFill rotWithShape="1">
          <a:blip r:embed="rId2">
            <a:alphaModFix/>
          </a:blip>
          <a:srcRect b="0" l="0" r="0" t="0"/>
          <a:stretch/>
        </p:blipFill>
        <p:spPr>
          <a:xfrm>
            <a:off x="8137209" y="120855"/>
            <a:ext cx="838804" cy="336561"/>
          </a:xfrm>
          <a:prstGeom prst="rect">
            <a:avLst/>
          </a:prstGeom>
          <a:noFill/>
          <a:ln>
            <a:noFill/>
          </a:ln>
        </p:spPr>
      </p:pic>
      <p:sp>
        <p:nvSpPr>
          <p:cNvPr id="17" name="Google Shape;17;p21"/>
          <p:cNvSpPr txBox="1"/>
          <p:nvPr>
            <p:ph type="title"/>
          </p:nvPr>
        </p:nvSpPr>
        <p:spPr>
          <a:xfrm>
            <a:off x="4967775" y="1696864"/>
            <a:ext cx="3857400" cy="863100"/>
          </a:xfrm>
          <a:prstGeom prst="rect">
            <a:avLst/>
          </a:prstGeom>
          <a:noFill/>
          <a:ln>
            <a:noFill/>
          </a:ln>
        </p:spPr>
        <p:txBody>
          <a:bodyPr anchorCtr="0" anchor="b" bIns="0" lIns="0" spcFirstLastPara="1" rIns="0" wrap="square" tIns="0">
            <a:noAutofit/>
          </a:bodyPr>
          <a:lstStyle>
            <a:lvl1pPr lvl="0" marR="0" algn="l">
              <a:lnSpc>
                <a:spcPct val="90000"/>
              </a:lnSpc>
              <a:spcBef>
                <a:spcPts val="0"/>
              </a:spcBef>
              <a:spcAft>
                <a:spcPts val="0"/>
              </a:spcAft>
              <a:buClr>
                <a:schemeClr val="dk1"/>
              </a:buClr>
              <a:buSzPts val="1800"/>
              <a:buNone/>
              <a:defRPr i="0" sz="1800" u="none" cap="none" strike="noStrike">
                <a:solidFill>
                  <a:schemeClr val="dk1"/>
                </a:solidFill>
              </a:defRPr>
            </a:lvl1pPr>
            <a:lvl2pPr lvl="1" algn="l">
              <a:lnSpc>
                <a:spcPct val="100000"/>
              </a:lnSpc>
              <a:spcBef>
                <a:spcPts val="0"/>
              </a:spcBef>
              <a:spcAft>
                <a:spcPts val="0"/>
              </a:spcAft>
              <a:buClr>
                <a:schemeClr val="dk1"/>
              </a:buClr>
              <a:buSzPts val="2700"/>
              <a:buFont typeface="Montserrat"/>
              <a:buNone/>
              <a:defRPr sz="2700">
                <a:solidFill>
                  <a:schemeClr val="dk1"/>
                </a:solidFill>
                <a:latin typeface="Montserrat"/>
                <a:ea typeface="Montserrat"/>
                <a:cs typeface="Montserrat"/>
                <a:sym typeface="Montserrat"/>
              </a:defRPr>
            </a:lvl2pPr>
            <a:lvl3pPr lvl="2" algn="l">
              <a:lnSpc>
                <a:spcPct val="100000"/>
              </a:lnSpc>
              <a:spcBef>
                <a:spcPts val="0"/>
              </a:spcBef>
              <a:spcAft>
                <a:spcPts val="0"/>
              </a:spcAft>
              <a:buClr>
                <a:schemeClr val="dk1"/>
              </a:buClr>
              <a:buSzPts val="2700"/>
              <a:buFont typeface="Montserrat"/>
              <a:buNone/>
              <a:defRPr sz="2700">
                <a:solidFill>
                  <a:schemeClr val="dk1"/>
                </a:solidFill>
                <a:latin typeface="Montserrat"/>
                <a:ea typeface="Montserrat"/>
                <a:cs typeface="Montserrat"/>
                <a:sym typeface="Montserrat"/>
              </a:defRPr>
            </a:lvl3pPr>
            <a:lvl4pPr lvl="3" algn="l">
              <a:lnSpc>
                <a:spcPct val="100000"/>
              </a:lnSpc>
              <a:spcBef>
                <a:spcPts val="0"/>
              </a:spcBef>
              <a:spcAft>
                <a:spcPts val="0"/>
              </a:spcAft>
              <a:buClr>
                <a:schemeClr val="dk1"/>
              </a:buClr>
              <a:buSzPts val="2700"/>
              <a:buFont typeface="Montserrat"/>
              <a:buNone/>
              <a:defRPr sz="2700">
                <a:solidFill>
                  <a:schemeClr val="dk1"/>
                </a:solidFill>
                <a:latin typeface="Montserrat"/>
                <a:ea typeface="Montserrat"/>
                <a:cs typeface="Montserrat"/>
                <a:sym typeface="Montserrat"/>
              </a:defRPr>
            </a:lvl4pPr>
            <a:lvl5pPr lvl="4" algn="l">
              <a:lnSpc>
                <a:spcPct val="100000"/>
              </a:lnSpc>
              <a:spcBef>
                <a:spcPts val="0"/>
              </a:spcBef>
              <a:spcAft>
                <a:spcPts val="0"/>
              </a:spcAft>
              <a:buClr>
                <a:schemeClr val="dk1"/>
              </a:buClr>
              <a:buSzPts val="2700"/>
              <a:buFont typeface="Montserrat"/>
              <a:buNone/>
              <a:defRPr sz="2700">
                <a:solidFill>
                  <a:schemeClr val="dk1"/>
                </a:solidFill>
                <a:latin typeface="Montserrat"/>
                <a:ea typeface="Montserrat"/>
                <a:cs typeface="Montserrat"/>
                <a:sym typeface="Montserrat"/>
              </a:defRPr>
            </a:lvl5pPr>
            <a:lvl6pPr lvl="5" algn="l">
              <a:lnSpc>
                <a:spcPct val="100000"/>
              </a:lnSpc>
              <a:spcBef>
                <a:spcPts val="0"/>
              </a:spcBef>
              <a:spcAft>
                <a:spcPts val="0"/>
              </a:spcAft>
              <a:buClr>
                <a:schemeClr val="dk1"/>
              </a:buClr>
              <a:buSzPts val="2700"/>
              <a:buFont typeface="Montserrat"/>
              <a:buNone/>
              <a:defRPr sz="2700">
                <a:solidFill>
                  <a:schemeClr val="dk1"/>
                </a:solidFill>
                <a:latin typeface="Montserrat"/>
                <a:ea typeface="Montserrat"/>
                <a:cs typeface="Montserrat"/>
                <a:sym typeface="Montserrat"/>
              </a:defRPr>
            </a:lvl6pPr>
            <a:lvl7pPr lvl="6" algn="l">
              <a:lnSpc>
                <a:spcPct val="100000"/>
              </a:lnSpc>
              <a:spcBef>
                <a:spcPts val="0"/>
              </a:spcBef>
              <a:spcAft>
                <a:spcPts val="0"/>
              </a:spcAft>
              <a:buClr>
                <a:schemeClr val="dk1"/>
              </a:buClr>
              <a:buSzPts val="2700"/>
              <a:buFont typeface="Montserrat"/>
              <a:buNone/>
              <a:defRPr sz="2700">
                <a:solidFill>
                  <a:schemeClr val="dk1"/>
                </a:solidFill>
                <a:latin typeface="Montserrat"/>
                <a:ea typeface="Montserrat"/>
                <a:cs typeface="Montserrat"/>
                <a:sym typeface="Montserrat"/>
              </a:defRPr>
            </a:lvl7pPr>
            <a:lvl8pPr lvl="7" algn="l">
              <a:lnSpc>
                <a:spcPct val="100000"/>
              </a:lnSpc>
              <a:spcBef>
                <a:spcPts val="0"/>
              </a:spcBef>
              <a:spcAft>
                <a:spcPts val="0"/>
              </a:spcAft>
              <a:buClr>
                <a:schemeClr val="dk1"/>
              </a:buClr>
              <a:buSzPts val="2700"/>
              <a:buFont typeface="Montserrat"/>
              <a:buNone/>
              <a:defRPr sz="2700">
                <a:solidFill>
                  <a:schemeClr val="dk1"/>
                </a:solidFill>
                <a:latin typeface="Montserrat"/>
                <a:ea typeface="Montserrat"/>
                <a:cs typeface="Montserrat"/>
                <a:sym typeface="Montserrat"/>
              </a:defRPr>
            </a:lvl8pPr>
            <a:lvl9pPr lvl="8" algn="l">
              <a:lnSpc>
                <a:spcPct val="100000"/>
              </a:lnSpc>
              <a:spcBef>
                <a:spcPts val="0"/>
              </a:spcBef>
              <a:spcAft>
                <a:spcPts val="0"/>
              </a:spcAft>
              <a:buClr>
                <a:schemeClr val="dk1"/>
              </a:buClr>
              <a:buSzPts val="2700"/>
              <a:buFont typeface="Montserrat"/>
              <a:buNone/>
              <a:defRPr sz="2700">
                <a:solidFill>
                  <a:schemeClr val="dk1"/>
                </a:solidFill>
                <a:latin typeface="Montserrat"/>
                <a:ea typeface="Montserrat"/>
                <a:cs typeface="Montserrat"/>
                <a:sym typeface="Montserrat"/>
              </a:defRPr>
            </a:lvl9pPr>
          </a:lstStyle>
          <a:p/>
        </p:txBody>
      </p:sp>
      <p:sp>
        <p:nvSpPr>
          <p:cNvPr id="18" name="Google Shape;18;p21"/>
          <p:cNvSpPr txBox="1"/>
          <p:nvPr>
            <p:ph idx="2" type="title"/>
          </p:nvPr>
        </p:nvSpPr>
        <p:spPr>
          <a:xfrm>
            <a:off x="272065" y="118164"/>
            <a:ext cx="7608600" cy="472800"/>
          </a:xfrm>
          <a:prstGeom prst="rect">
            <a:avLst/>
          </a:prstGeom>
          <a:noFill/>
          <a:ln>
            <a:noFill/>
          </a:ln>
        </p:spPr>
        <p:txBody>
          <a:bodyPr anchorCtr="0" anchor="t" bIns="0" lIns="0" spcFirstLastPara="1" rIns="0" wrap="square" tIns="0">
            <a:noAutofit/>
          </a:bodyPr>
          <a:lstStyle>
            <a:lvl1pPr lvl="0" marR="0" algn="l">
              <a:lnSpc>
                <a:spcPct val="100000"/>
              </a:lnSpc>
              <a:spcBef>
                <a:spcPts val="0"/>
              </a:spcBef>
              <a:spcAft>
                <a:spcPts val="0"/>
              </a:spcAft>
              <a:buClr>
                <a:srgbClr val="001E62"/>
              </a:buClr>
              <a:buSzPts val="1800"/>
              <a:buFont typeface="Montserrat SemiBold"/>
              <a:buNone/>
              <a:defRPr i="0" u="none" cap="none" strike="noStrike">
                <a:solidFill>
                  <a:srgbClr val="001E62"/>
                </a:solidFill>
                <a:latin typeface="Montserrat SemiBold"/>
                <a:ea typeface="Montserrat SemiBold"/>
                <a:cs typeface="Montserrat SemiBold"/>
                <a:sym typeface="Montserrat SemiBold"/>
              </a:defRPr>
            </a:lvl1pPr>
            <a:lvl2pPr lvl="1" algn="l">
              <a:lnSpc>
                <a:spcPct val="100000"/>
              </a:lnSpc>
              <a:spcBef>
                <a:spcPts val="0"/>
              </a:spcBef>
              <a:spcAft>
                <a:spcPts val="0"/>
              </a:spcAft>
              <a:buClr>
                <a:srgbClr val="001E62"/>
              </a:buClr>
              <a:buSzPts val="1400"/>
              <a:buFont typeface="Montserrat SemiBold"/>
              <a:buNone/>
              <a:defRPr sz="1400">
                <a:solidFill>
                  <a:srgbClr val="001E62"/>
                </a:solidFill>
                <a:latin typeface="Montserrat SemiBold"/>
                <a:ea typeface="Montserrat SemiBold"/>
                <a:cs typeface="Montserrat SemiBold"/>
                <a:sym typeface="Montserrat SemiBold"/>
              </a:defRPr>
            </a:lvl2pPr>
            <a:lvl3pPr lvl="2" algn="l">
              <a:lnSpc>
                <a:spcPct val="100000"/>
              </a:lnSpc>
              <a:spcBef>
                <a:spcPts val="0"/>
              </a:spcBef>
              <a:spcAft>
                <a:spcPts val="0"/>
              </a:spcAft>
              <a:buClr>
                <a:srgbClr val="001E62"/>
              </a:buClr>
              <a:buSzPts val="1400"/>
              <a:buFont typeface="Montserrat SemiBold"/>
              <a:buNone/>
              <a:defRPr sz="1400">
                <a:solidFill>
                  <a:srgbClr val="001E62"/>
                </a:solidFill>
                <a:latin typeface="Montserrat SemiBold"/>
                <a:ea typeface="Montserrat SemiBold"/>
                <a:cs typeface="Montserrat SemiBold"/>
                <a:sym typeface="Montserrat SemiBold"/>
              </a:defRPr>
            </a:lvl3pPr>
            <a:lvl4pPr lvl="3" algn="l">
              <a:lnSpc>
                <a:spcPct val="100000"/>
              </a:lnSpc>
              <a:spcBef>
                <a:spcPts val="0"/>
              </a:spcBef>
              <a:spcAft>
                <a:spcPts val="0"/>
              </a:spcAft>
              <a:buClr>
                <a:srgbClr val="001E62"/>
              </a:buClr>
              <a:buSzPts val="1400"/>
              <a:buFont typeface="Montserrat SemiBold"/>
              <a:buNone/>
              <a:defRPr sz="1400">
                <a:solidFill>
                  <a:srgbClr val="001E62"/>
                </a:solidFill>
                <a:latin typeface="Montserrat SemiBold"/>
                <a:ea typeface="Montserrat SemiBold"/>
                <a:cs typeface="Montserrat SemiBold"/>
                <a:sym typeface="Montserrat SemiBold"/>
              </a:defRPr>
            </a:lvl4pPr>
            <a:lvl5pPr lvl="4" algn="l">
              <a:lnSpc>
                <a:spcPct val="100000"/>
              </a:lnSpc>
              <a:spcBef>
                <a:spcPts val="0"/>
              </a:spcBef>
              <a:spcAft>
                <a:spcPts val="0"/>
              </a:spcAft>
              <a:buClr>
                <a:srgbClr val="001E62"/>
              </a:buClr>
              <a:buSzPts val="1400"/>
              <a:buFont typeface="Montserrat SemiBold"/>
              <a:buNone/>
              <a:defRPr sz="1400">
                <a:solidFill>
                  <a:srgbClr val="001E62"/>
                </a:solidFill>
                <a:latin typeface="Montserrat SemiBold"/>
                <a:ea typeface="Montserrat SemiBold"/>
                <a:cs typeface="Montserrat SemiBold"/>
                <a:sym typeface="Montserrat SemiBold"/>
              </a:defRPr>
            </a:lvl5pPr>
            <a:lvl6pPr lvl="5" algn="l">
              <a:lnSpc>
                <a:spcPct val="100000"/>
              </a:lnSpc>
              <a:spcBef>
                <a:spcPts val="0"/>
              </a:spcBef>
              <a:spcAft>
                <a:spcPts val="0"/>
              </a:spcAft>
              <a:buClr>
                <a:srgbClr val="001E62"/>
              </a:buClr>
              <a:buSzPts val="1400"/>
              <a:buFont typeface="Montserrat SemiBold"/>
              <a:buNone/>
              <a:defRPr sz="1400">
                <a:solidFill>
                  <a:srgbClr val="001E62"/>
                </a:solidFill>
                <a:latin typeface="Montserrat SemiBold"/>
                <a:ea typeface="Montserrat SemiBold"/>
                <a:cs typeface="Montserrat SemiBold"/>
                <a:sym typeface="Montserrat SemiBold"/>
              </a:defRPr>
            </a:lvl6pPr>
            <a:lvl7pPr lvl="6" algn="l">
              <a:lnSpc>
                <a:spcPct val="100000"/>
              </a:lnSpc>
              <a:spcBef>
                <a:spcPts val="0"/>
              </a:spcBef>
              <a:spcAft>
                <a:spcPts val="0"/>
              </a:spcAft>
              <a:buClr>
                <a:srgbClr val="001E62"/>
              </a:buClr>
              <a:buSzPts val="1400"/>
              <a:buFont typeface="Montserrat SemiBold"/>
              <a:buNone/>
              <a:defRPr sz="1400">
                <a:solidFill>
                  <a:srgbClr val="001E62"/>
                </a:solidFill>
                <a:latin typeface="Montserrat SemiBold"/>
                <a:ea typeface="Montserrat SemiBold"/>
                <a:cs typeface="Montserrat SemiBold"/>
                <a:sym typeface="Montserrat SemiBold"/>
              </a:defRPr>
            </a:lvl7pPr>
            <a:lvl8pPr lvl="7" algn="l">
              <a:lnSpc>
                <a:spcPct val="100000"/>
              </a:lnSpc>
              <a:spcBef>
                <a:spcPts val="0"/>
              </a:spcBef>
              <a:spcAft>
                <a:spcPts val="0"/>
              </a:spcAft>
              <a:buClr>
                <a:srgbClr val="001E62"/>
              </a:buClr>
              <a:buSzPts val="1400"/>
              <a:buFont typeface="Montserrat SemiBold"/>
              <a:buNone/>
              <a:defRPr sz="1400">
                <a:solidFill>
                  <a:srgbClr val="001E62"/>
                </a:solidFill>
                <a:latin typeface="Montserrat SemiBold"/>
                <a:ea typeface="Montserrat SemiBold"/>
                <a:cs typeface="Montserrat SemiBold"/>
                <a:sym typeface="Montserrat SemiBold"/>
              </a:defRPr>
            </a:lvl8pPr>
            <a:lvl9pPr lvl="8" algn="l">
              <a:lnSpc>
                <a:spcPct val="100000"/>
              </a:lnSpc>
              <a:spcBef>
                <a:spcPts val="0"/>
              </a:spcBef>
              <a:spcAft>
                <a:spcPts val="0"/>
              </a:spcAft>
              <a:buClr>
                <a:srgbClr val="001E62"/>
              </a:buClr>
              <a:buSzPts val="1400"/>
              <a:buFont typeface="Montserrat SemiBold"/>
              <a:buNone/>
              <a:defRPr sz="1400">
                <a:solidFill>
                  <a:srgbClr val="001E62"/>
                </a:solidFill>
                <a:latin typeface="Montserrat SemiBold"/>
                <a:ea typeface="Montserrat SemiBold"/>
                <a:cs typeface="Montserrat SemiBold"/>
                <a:sym typeface="Montserrat SemiBold"/>
              </a:defRPr>
            </a:lvl9pPr>
          </a:lstStyle>
          <a:p/>
        </p:txBody>
      </p:sp>
      <p:sp>
        <p:nvSpPr>
          <p:cNvPr id="19" name="Google Shape;19;p21"/>
          <p:cNvSpPr txBox="1"/>
          <p:nvPr>
            <p:ph idx="1" type="body"/>
          </p:nvPr>
        </p:nvSpPr>
        <p:spPr>
          <a:xfrm>
            <a:off x="4967775" y="2640600"/>
            <a:ext cx="3430800" cy="2043000"/>
          </a:xfrm>
          <a:prstGeom prst="rect">
            <a:avLst/>
          </a:prstGeom>
          <a:noFill/>
          <a:ln>
            <a:noFill/>
          </a:ln>
        </p:spPr>
        <p:txBody>
          <a:bodyPr anchorCtr="0" anchor="t" bIns="0" lIns="0" spcFirstLastPara="1" rIns="0" wrap="square" tIns="0">
            <a:noAutofit/>
          </a:bodyPr>
          <a:lstStyle>
            <a:lvl1pPr indent="-292100" lvl="0" marL="457200" marR="0" algn="l">
              <a:lnSpc>
                <a:spcPct val="100000"/>
              </a:lnSpc>
              <a:spcBef>
                <a:spcPts val="0"/>
              </a:spcBef>
              <a:spcAft>
                <a:spcPts val="0"/>
              </a:spcAft>
              <a:buClr>
                <a:srgbClr val="001E62"/>
              </a:buClr>
              <a:buSzPts val="1000"/>
              <a:buChar char="→"/>
              <a:defRPr i="0" u="none" cap="none" strike="noStrike">
                <a:solidFill>
                  <a:srgbClr val="001E62"/>
                </a:solidFill>
              </a:defRPr>
            </a:lvl1pPr>
            <a:lvl2pPr indent="-292100" lvl="1" marL="914400" marR="0" algn="l">
              <a:lnSpc>
                <a:spcPct val="100000"/>
              </a:lnSpc>
              <a:spcBef>
                <a:spcPts val="100"/>
              </a:spcBef>
              <a:spcAft>
                <a:spcPts val="0"/>
              </a:spcAft>
              <a:buClr>
                <a:srgbClr val="001E62"/>
              </a:buClr>
              <a:buSzPts val="1000"/>
              <a:buChar char="→"/>
              <a:defRPr i="0" u="none" cap="none" strike="noStrike">
                <a:solidFill>
                  <a:srgbClr val="001E62"/>
                </a:solidFill>
              </a:defRPr>
            </a:lvl2pPr>
            <a:lvl3pPr indent="-292100" lvl="2" marL="1371600" marR="0" algn="l">
              <a:lnSpc>
                <a:spcPct val="100000"/>
              </a:lnSpc>
              <a:spcBef>
                <a:spcPts val="100"/>
              </a:spcBef>
              <a:spcAft>
                <a:spcPts val="0"/>
              </a:spcAft>
              <a:buClr>
                <a:srgbClr val="001E62"/>
              </a:buClr>
              <a:buSzPts val="1000"/>
              <a:buChar char="→"/>
              <a:defRPr i="0" u="none" cap="none" strike="noStrike">
                <a:solidFill>
                  <a:srgbClr val="001E62"/>
                </a:solidFill>
              </a:defRPr>
            </a:lvl3pPr>
            <a:lvl4pPr indent="-292100" lvl="3" marL="1828800" marR="0" algn="l">
              <a:lnSpc>
                <a:spcPct val="100000"/>
              </a:lnSpc>
              <a:spcBef>
                <a:spcPts val="100"/>
              </a:spcBef>
              <a:spcAft>
                <a:spcPts val="0"/>
              </a:spcAft>
              <a:buClr>
                <a:srgbClr val="001E62"/>
              </a:buClr>
              <a:buSzPts val="1000"/>
              <a:buChar char="→"/>
              <a:defRPr i="0" u="none" cap="none" strike="noStrike">
                <a:solidFill>
                  <a:srgbClr val="001E62"/>
                </a:solidFill>
              </a:defRPr>
            </a:lvl4pPr>
            <a:lvl5pPr indent="-292100" lvl="4" marL="2286000" marR="0" algn="l">
              <a:lnSpc>
                <a:spcPct val="100000"/>
              </a:lnSpc>
              <a:spcBef>
                <a:spcPts val="100"/>
              </a:spcBef>
              <a:spcAft>
                <a:spcPts val="0"/>
              </a:spcAft>
              <a:buClr>
                <a:srgbClr val="001E62"/>
              </a:buClr>
              <a:buSzPts val="1000"/>
              <a:buChar char="→"/>
              <a:defRPr i="0" u="none" cap="none" strike="noStrike">
                <a:solidFill>
                  <a:srgbClr val="001E62"/>
                </a:solidFill>
              </a:defRPr>
            </a:lvl5pPr>
            <a:lvl6pPr indent="-292100" lvl="5" marL="2743200" marR="0" algn="l">
              <a:lnSpc>
                <a:spcPct val="100000"/>
              </a:lnSpc>
              <a:spcBef>
                <a:spcPts val="100"/>
              </a:spcBef>
              <a:spcAft>
                <a:spcPts val="0"/>
              </a:spcAft>
              <a:buClr>
                <a:srgbClr val="001E62"/>
              </a:buClr>
              <a:buSzPts val="1000"/>
              <a:buChar char="→"/>
              <a:defRPr i="0" u="none" cap="none" strike="noStrike">
                <a:solidFill>
                  <a:srgbClr val="001E62"/>
                </a:solidFill>
              </a:defRPr>
            </a:lvl6pPr>
            <a:lvl7pPr indent="-292100" lvl="6" marL="3200400" marR="0" algn="l">
              <a:lnSpc>
                <a:spcPct val="100000"/>
              </a:lnSpc>
              <a:spcBef>
                <a:spcPts val="100"/>
              </a:spcBef>
              <a:spcAft>
                <a:spcPts val="0"/>
              </a:spcAft>
              <a:buClr>
                <a:srgbClr val="001E62"/>
              </a:buClr>
              <a:buSzPts val="1000"/>
              <a:buChar char="→"/>
              <a:defRPr i="0" u="none" cap="none" strike="noStrike">
                <a:solidFill>
                  <a:srgbClr val="001E62"/>
                </a:solidFill>
              </a:defRPr>
            </a:lvl7pPr>
            <a:lvl8pPr indent="-292100" lvl="7" marL="3657600" marR="0" algn="l">
              <a:lnSpc>
                <a:spcPct val="100000"/>
              </a:lnSpc>
              <a:spcBef>
                <a:spcPts val="100"/>
              </a:spcBef>
              <a:spcAft>
                <a:spcPts val="0"/>
              </a:spcAft>
              <a:buClr>
                <a:srgbClr val="001E62"/>
              </a:buClr>
              <a:buSzPts val="1000"/>
              <a:buChar char="→"/>
              <a:defRPr i="0" u="none" cap="none" strike="noStrike">
                <a:solidFill>
                  <a:srgbClr val="001E62"/>
                </a:solidFill>
              </a:defRPr>
            </a:lvl8pPr>
            <a:lvl9pPr indent="-292100" lvl="8" marL="4114800" marR="0" algn="l">
              <a:lnSpc>
                <a:spcPct val="100000"/>
              </a:lnSpc>
              <a:spcBef>
                <a:spcPts val="100"/>
              </a:spcBef>
              <a:spcAft>
                <a:spcPts val="100"/>
              </a:spcAft>
              <a:buClr>
                <a:srgbClr val="001E62"/>
              </a:buClr>
              <a:buSzPts val="1000"/>
              <a:buChar char="→"/>
              <a:defRPr i="0" u="none" cap="none" strike="noStrike">
                <a:solidFill>
                  <a:srgbClr val="001E62"/>
                </a:solidFill>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 Left photo title and column on colour">
  <p:cSld name="CUSTOM_4_3_1_4_1">
    <p:bg>
      <p:bgPr>
        <a:solidFill>
          <a:srgbClr val="3BA150"/>
        </a:solidFill>
      </p:bgPr>
    </p:bg>
    <p:spTree>
      <p:nvGrpSpPr>
        <p:cNvPr id="89" name="Shape 89"/>
        <p:cNvGrpSpPr/>
        <p:nvPr/>
      </p:nvGrpSpPr>
      <p:grpSpPr>
        <a:xfrm>
          <a:off x="0" y="0"/>
          <a:ext cx="0" cy="0"/>
          <a:chOff x="0" y="0"/>
          <a:chExt cx="0" cy="0"/>
        </a:xfrm>
      </p:grpSpPr>
      <p:sp>
        <p:nvSpPr>
          <p:cNvPr id="90" name="Google Shape;90;p51"/>
          <p:cNvSpPr txBox="1"/>
          <p:nvPr>
            <p:ph type="title"/>
          </p:nvPr>
        </p:nvSpPr>
        <p:spPr>
          <a:xfrm>
            <a:off x="4967775" y="1691317"/>
            <a:ext cx="3857400" cy="863100"/>
          </a:xfrm>
          <a:prstGeom prst="rect">
            <a:avLst/>
          </a:prstGeom>
          <a:noFill/>
          <a:ln>
            <a:noFill/>
          </a:ln>
        </p:spPr>
        <p:txBody>
          <a:bodyPr anchorCtr="0" anchor="b" bIns="0" lIns="0" spcFirstLastPara="1" rIns="0" wrap="square" tIns="0">
            <a:noAutofit/>
          </a:bodyPr>
          <a:lstStyle>
            <a:lvl1pPr lvl="0" marR="0" algn="l">
              <a:lnSpc>
                <a:spcPct val="90000"/>
              </a:lnSpc>
              <a:spcBef>
                <a:spcPts val="0"/>
              </a:spcBef>
              <a:spcAft>
                <a:spcPts val="0"/>
              </a:spcAft>
              <a:buSzPts val="1800"/>
              <a:buNone/>
              <a:defRPr i="0" sz="1800" u="none" cap="none" strike="noStrike"/>
            </a:lvl1pPr>
            <a:lvl2pPr lvl="1" algn="l">
              <a:lnSpc>
                <a:spcPct val="100000"/>
              </a:lnSpc>
              <a:spcBef>
                <a:spcPts val="0"/>
              </a:spcBef>
              <a:spcAft>
                <a:spcPts val="0"/>
              </a:spcAft>
              <a:buClr>
                <a:schemeClr val="lt1"/>
              </a:buClr>
              <a:buSzPts val="2700"/>
              <a:buFont typeface="Montserrat"/>
              <a:buNone/>
              <a:defRPr sz="2700">
                <a:solidFill>
                  <a:schemeClr val="lt1"/>
                </a:solidFill>
                <a:latin typeface="Montserrat"/>
                <a:ea typeface="Montserrat"/>
                <a:cs typeface="Montserrat"/>
                <a:sym typeface="Montserrat"/>
              </a:defRPr>
            </a:lvl2pPr>
            <a:lvl3pPr lvl="2" algn="l">
              <a:lnSpc>
                <a:spcPct val="100000"/>
              </a:lnSpc>
              <a:spcBef>
                <a:spcPts val="0"/>
              </a:spcBef>
              <a:spcAft>
                <a:spcPts val="0"/>
              </a:spcAft>
              <a:buClr>
                <a:schemeClr val="lt1"/>
              </a:buClr>
              <a:buSzPts val="2700"/>
              <a:buFont typeface="Montserrat"/>
              <a:buNone/>
              <a:defRPr sz="2700">
                <a:solidFill>
                  <a:schemeClr val="lt1"/>
                </a:solidFill>
                <a:latin typeface="Montserrat"/>
                <a:ea typeface="Montserrat"/>
                <a:cs typeface="Montserrat"/>
                <a:sym typeface="Montserrat"/>
              </a:defRPr>
            </a:lvl3pPr>
            <a:lvl4pPr lvl="3" algn="l">
              <a:lnSpc>
                <a:spcPct val="100000"/>
              </a:lnSpc>
              <a:spcBef>
                <a:spcPts val="0"/>
              </a:spcBef>
              <a:spcAft>
                <a:spcPts val="0"/>
              </a:spcAft>
              <a:buClr>
                <a:schemeClr val="lt1"/>
              </a:buClr>
              <a:buSzPts val="2700"/>
              <a:buFont typeface="Montserrat"/>
              <a:buNone/>
              <a:defRPr sz="2700">
                <a:solidFill>
                  <a:schemeClr val="lt1"/>
                </a:solidFill>
                <a:latin typeface="Montserrat"/>
                <a:ea typeface="Montserrat"/>
                <a:cs typeface="Montserrat"/>
                <a:sym typeface="Montserrat"/>
              </a:defRPr>
            </a:lvl4pPr>
            <a:lvl5pPr lvl="4" algn="l">
              <a:lnSpc>
                <a:spcPct val="100000"/>
              </a:lnSpc>
              <a:spcBef>
                <a:spcPts val="0"/>
              </a:spcBef>
              <a:spcAft>
                <a:spcPts val="0"/>
              </a:spcAft>
              <a:buClr>
                <a:schemeClr val="lt1"/>
              </a:buClr>
              <a:buSzPts val="2700"/>
              <a:buFont typeface="Montserrat"/>
              <a:buNone/>
              <a:defRPr sz="2700">
                <a:solidFill>
                  <a:schemeClr val="lt1"/>
                </a:solidFill>
                <a:latin typeface="Montserrat"/>
                <a:ea typeface="Montserrat"/>
                <a:cs typeface="Montserrat"/>
                <a:sym typeface="Montserrat"/>
              </a:defRPr>
            </a:lvl5pPr>
            <a:lvl6pPr lvl="5" algn="l">
              <a:lnSpc>
                <a:spcPct val="100000"/>
              </a:lnSpc>
              <a:spcBef>
                <a:spcPts val="0"/>
              </a:spcBef>
              <a:spcAft>
                <a:spcPts val="0"/>
              </a:spcAft>
              <a:buClr>
                <a:schemeClr val="lt1"/>
              </a:buClr>
              <a:buSzPts val="2700"/>
              <a:buFont typeface="Montserrat"/>
              <a:buNone/>
              <a:defRPr sz="2700">
                <a:solidFill>
                  <a:schemeClr val="lt1"/>
                </a:solidFill>
                <a:latin typeface="Montserrat"/>
                <a:ea typeface="Montserrat"/>
                <a:cs typeface="Montserrat"/>
                <a:sym typeface="Montserrat"/>
              </a:defRPr>
            </a:lvl6pPr>
            <a:lvl7pPr lvl="6" algn="l">
              <a:lnSpc>
                <a:spcPct val="100000"/>
              </a:lnSpc>
              <a:spcBef>
                <a:spcPts val="0"/>
              </a:spcBef>
              <a:spcAft>
                <a:spcPts val="0"/>
              </a:spcAft>
              <a:buClr>
                <a:schemeClr val="lt1"/>
              </a:buClr>
              <a:buSzPts val="2700"/>
              <a:buFont typeface="Montserrat"/>
              <a:buNone/>
              <a:defRPr sz="2700">
                <a:solidFill>
                  <a:schemeClr val="lt1"/>
                </a:solidFill>
                <a:latin typeface="Montserrat"/>
                <a:ea typeface="Montserrat"/>
                <a:cs typeface="Montserrat"/>
                <a:sym typeface="Montserrat"/>
              </a:defRPr>
            </a:lvl7pPr>
            <a:lvl8pPr lvl="7" algn="l">
              <a:lnSpc>
                <a:spcPct val="100000"/>
              </a:lnSpc>
              <a:spcBef>
                <a:spcPts val="0"/>
              </a:spcBef>
              <a:spcAft>
                <a:spcPts val="0"/>
              </a:spcAft>
              <a:buClr>
                <a:schemeClr val="lt1"/>
              </a:buClr>
              <a:buSzPts val="2700"/>
              <a:buFont typeface="Montserrat"/>
              <a:buNone/>
              <a:defRPr sz="2700">
                <a:solidFill>
                  <a:schemeClr val="lt1"/>
                </a:solidFill>
                <a:latin typeface="Montserrat"/>
                <a:ea typeface="Montserrat"/>
                <a:cs typeface="Montserrat"/>
                <a:sym typeface="Montserrat"/>
              </a:defRPr>
            </a:lvl8pPr>
            <a:lvl9pPr lvl="8" algn="l">
              <a:lnSpc>
                <a:spcPct val="100000"/>
              </a:lnSpc>
              <a:spcBef>
                <a:spcPts val="0"/>
              </a:spcBef>
              <a:spcAft>
                <a:spcPts val="0"/>
              </a:spcAft>
              <a:buClr>
                <a:schemeClr val="lt1"/>
              </a:buClr>
              <a:buSzPts val="2700"/>
              <a:buFont typeface="Montserrat"/>
              <a:buNone/>
              <a:defRPr sz="2700">
                <a:solidFill>
                  <a:schemeClr val="lt1"/>
                </a:solidFill>
                <a:latin typeface="Montserrat"/>
                <a:ea typeface="Montserrat"/>
                <a:cs typeface="Montserrat"/>
                <a:sym typeface="Montserrat"/>
              </a:defRPr>
            </a:lvl9pPr>
          </a:lstStyle>
          <a:p/>
        </p:txBody>
      </p:sp>
      <p:sp>
        <p:nvSpPr>
          <p:cNvPr id="91" name="Google Shape;91;p51"/>
          <p:cNvSpPr txBox="1"/>
          <p:nvPr>
            <p:ph idx="1" type="body"/>
          </p:nvPr>
        </p:nvSpPr>
        <p:spPr>
          <a:xfrm>
            <a:off x="4967775" y="2640600"/>
            <a:ext cx="3430800" cy="2043000"/>
          </a:xfrm>
          <a:prstGeom prst="rect">
            <a:avLst/>
          </a:prstGeom>
          <a:noFill/>
          <a:ln>
            <a:noFill/>
          </a:ln>
        </p:spPr>
        <p:txBody>
          <a:bodyPr anchorCtr="0" anchor="t" bIns="0" lIns="0" spcFirstLastPara="1" rIns="0" wrap="square" tIns="0">
            <a:noAutofit/>
          </a:bodyPr>
          <a:lstStyle>
            <a:lvl1pPr indent="-292100" lvl="0" marL="457200" marR="0" algn="l">
              <a:lnSpc>
                <a:spcPct val="100000"/>
              </a:lnSpc>
              <a:spcBef>
                <a:spcPts val="0"/>
              </a:spcBef>
              <a:spcAft>
                <a:spcPts val="0"/>
              </a:spcAft>
              <a:buClr>
                <a:srgbClr val="FFFFFF"/>
              </a:buClr>
              <a:buSzPts val="1000"/>
              <a:buChar char="→"/>
              <a:defRPr i="0" u="none" cap="none" strike="noStrike">
                <a:solidFill>
                  <a:srgbClr val="FFFFFF"/>
                </a:solidFill>
              </a:defRPr>
            </a:lvl1pPr>
            <a:lvl2pPr indent="-292100" lvl="1" marL="914400" marR="0" algn="l">
              <a:lnSpc>
                <a:spcPct val="100000"/>
              </a:lnSpc>
              <a:spcBef>
                <a:spcPts val="100"/>
              </a:spcBef>
              <a:spcAft>
                <a:spcPts val="0"/>
              </a:spcAft>
              <a:buClr>
                <a:srgbClr val="FFFFFF"/>
              </a:buClr>
              <a:buSzPts val="1000"/>
              <a:buChar char="→"/>
              <a:defRPr i="0" u="none" cap="none" strike="noStrike">
                <a:solidFill>
                  <a:srgbClr val="FFFFFF"/>
                </a:solidFill>
              </a:defRPr>
            </a:lvl2pPr>
            <a:lvl3pPr indent="-292100" lvl="2" marL="1371600" marR="0" algn="l">
              <a:lnSpc>
                <a:spcPct val="100000"/>
              </a:lnSpc>
              <a:spcBef>
                <a:spcPts val="100"/>
              </a:spcBef>
              <a:spcAft>
                <a:spcPts val="0"/>
              </a:spcAft>
              <a:buClr>
                <a:srgbClr val="FFFFFF"/>
              </a:buClr>
              <a:buSzPts val="1000"/>
              <a:buChar char="→"/>
              <a:defRPr i="0" u="none" cap="none" strike="noStrike">
                <a:solidFill>
                  <a:srgbClr val="FFFFFF"/>
                </a:solidFill>
              </a:defRPr>
            </a:lvl3pPr>
            <a:lvl4pPr indent="-292100" lvl="3" marL="1828800" marR="0" algn="l">
              <a:lnSpc>
                <a:spcPct val="100000"/>
              </a:lnSpc>
              <a:spcBef>
                <a:spcPts val="100"/>
              </a:spcBef>
              <a:spcAft>
                <a:spcPts val="0"/>
              </a:spcAft>
              <a:buClr>
                <a:srgbClr val="FFFFFF"/>
              </a:buClr>
              <a:buSzPts val="1000"/>
              <a:buChar char="→"/>
              <a:defRPr i="0" u="none" cap="none" strike="noStrike">
                <a:solidFill>
                  <a:srgbClr val="FFFFFF"/>
                </a:solidFill>
              </a:defRPr>
            </a:lvl4pPr>
            <a:lvl5pPr indent="-292100" lvl="4" marL="2286000" marR="0" algn="l">
              <a:lnSpc>
                <a:spcPct val="100000"/>
              </a:lnSpc>
              <a:spcBef>
                <a:spcPts val="100"/>
              </a:spcBef>
              <a:spcAft>
                <a:spcPts val="0"/>
              </a:spcAft>
              <a:buClr>
                <a:srgbClr val="FFFFFF"/>
              </a:buClr>
              <a:buSzPts val="1000"/>
              <a:buChar char="→"/>
              <a:defRPr i="0" u="none" cap="none" strike="noStrike">
                <a:solidFill>
                  <a:srgbClr val="FFFFFF"/>
                </a:solidFill>
              </a:defRPr>
            </a:lvl5pPr>
            <a:lvl6pPr indent="-292100" lvl="5" marL="2743200" marR="0" algn="l">
              <a:lnSpc>
                <a:spcPct val="100000"/>
              </a:lnSpc>
              <a:spcBef>
                <a:spcPts val="100"/>
              </a:spcBef>
              <a:spcAft>
                <a:spcPts val="0"/>
              </a:spcAft>
              <a:buClr>
                <a:srgbClr val="FFFFFF"/>
              </a:buClr>
              <a:buSzPts val="1000"/>
              <a:buChar char="→"/>
              <a:defRPr i="0" u="none" cap="none" strike="noStrike">
                <a:solidFill>
                  <a:srgbClr val="FFFFFF"/>
                </a:solidFill>
              </a:defRPr>
            </a:lvl6pPr>
            <a:lvl7pPr indent="-292100" lvl="6" marL="3200400" marR="0" algn="l">
              <a:lnSpc>
                <a:spcPct val="100000"/>
              </a:lnSpc>
              <a:spcBef>
                <a:spcPts val="100"/>
              </a:spcBef>
              <a:spcAft>
                <a:spcPts val="0"/>
              </a:spcAft>
              <a:buClr>
                <a:srgbClr val="FFFFFF"/>
              </a:buClr>
              <a:buSzPts val="1000"/>
              <a:buChar char="→"/>
              <a:defRPr i="0" u="none" cap="none" strike="noStrike">
                <a:solidFill>
                  <a:srgbClr val="FFFFFF"/>
                </a:solidFill>
              </a:defRPr>
            </a:lvl7pPr>
            <a:lvl8pPr indent="-292100" lvl="7" marL="3657600" marR="0" algn="l">
              <a:lnSpc>
                <a:spcPct val="100000"/>
              </a:lnSpc>
              <a:spcBef>
                <a:spcPts val="100"/>
              </a:spcBef>
              <a:spcAft>
                <a:spcPts val="0"/>
              </a:spcAft>
              <a:buClr>
                <a:srgbClr val="FFFFFF"/>
              </a:buClr>
              <a:buSzPts val="1000"/>
              <a:buChar char="→"/>
              <a:defRPr i="0" u="none" cap="none" strike="noStrike">
                <a:solidFill>
                  <a:srgbClr val="FFFFFF"/>
                </a:solidFill>
              </a:defRPr>
            </a:lvl8pPr>
            <a:lvl9pPr indent="-292100" lvl="8" marL="4114800" marR="0" algn="l">
              <a:lnSpc>
                <a:spcPct val="100000"/>
              </a:lnSpc>
              <a:spcBef>
                <a:spcPts val="100"/>
              </a:spcBef>
              <a:spcAft>
                <a:spcPts val="100"/>
              </a:spcAft>
              <a:buClr>
                <a:srgbClr val="FFFFFF"/>
              </a:buClr>
              <a:buSzPts val="1000"/>
              <a:buChar char="→"/>
              <a:defRPr i="0" u="none" cap="none" strike="noStrike">
                <a:solidFill>
                  <a:srgbClr val="FFFFFF"/>
                </a:solidFill>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 Basic 2 column text on colour">
  <p:cSld name="TITLE_AND_BODY_2">
    <p:bg>
      <p:bgPr>
        <a:solidFill>
          <a:srgbClr val="3BA150"/>
        </a:solidFill>
      </p:bgPr>
    </p:bg>
    <p:spTree>
      <p:nvGrpSpPr>
        <p:cNvPr id="92" name="Shape 92"/>
        <p:cNvGrpSpPr/>
        <p:nvPr/>
      </p:nvGrpSpPr>
      <p:grpSpPr>
        <a:xfrm>
          <a:off x="0" y="0"/>
          <a:ext cx="0" cy="0"/>
          <a:chOff x="0" y="0"/>
          <a:chExt cx="0" cy="0"/>
        </a:xfrm>
      </p:grpSpPr>
      <p:sp>
        <p:nvSpPr>
          <p:cNvPr id="93" name="Google Shape;93;p52"/>
          <p:cNvSpPr txBox="1"/>
          <p:nvPr>
            <p:ph type="title"/>
          </p:nvPr>
        </p:nvSpPr>
        <p:spPr>
          <a:xfrm>
            <a:off x="272065" y="118164"/>
            <a:ext cx="7608600" cy="472800"/>
          </a:xfrm>
          <a:prstGeom prst="rect">
            <a:avLst/>
          </a:prstGeom>
          <a:noFill/>
          <a:ln>
            <a:noFill/>
          </a:ln>
        </p:spPr>
        <p:txBody>
          <a:bodyPr anchorCtr="0" anchor="t" bIns="0" lIns="0" spcFirstLastPara="1" rIns="0" wrap="square" tIns="0">
            <a:noAutofit/>
          </a:bodyPr>
          <a:lstStyle>
            <a:lvl1pPr lvl="0" marR="0" algn="l">
              <a:lnSpc>
                <a:spcPct val="100000"/>
              </a:lnSpc>
              <a:spcBef>
                <a:spcPts val="0"/>
              </a:spcBef>
              <a:spcAft>
                <a:spcPts val="0"/>
              </a:spcAft>
              <a:buSzPts val="1800"/>
              <a:buFont typeface="Montserrat SemiBold"/>
              <a:buNone/>
              <a:defRPr i="0" u="none" cap="none" strike="noStrike">
                <a:latin typeface="Montserrat SemiBold"/>
                <a:ea typeface="Montserrat SemiBold"/>
                <a:cs typeface="Montserrat SemiBold"/>
                <a:sym typeface="Montserrat SemiBold"/>
              </a:defRPr>
            </a:lvl1pPr>
            <a:lvl2pPr lvl="1" algn="l">
              <a:lnSpc>
                <a:spcPct val="100000"/>
              </a:lnSpc>
              <a:spcBef>
                <a:spcPts val="0"/>
              </a:spcBef>
              <a:spcAft>
                <a:spcPts val="0"/>
              </a:spcAft>
              <a:buClr>
                <a:schemeClr val="lt1"/>
              </a:buClr>
              <a:buSzPts val="1400"/>
              <a:buFont typeface="Montserrat SemiBold"/>
              <a:buNone/>
              <a:defRPr sz="1400">
                <a:solidFill>
                  <a:schemeClr val="lt1"/>
                </a:solidFill>
                <a:latin typeface="Montserrat SemiBold"/>
                <a:ea typeface="Montserrat SemiBold"/>
                <a:cs typeface="Montserrat SemiBold"/>
                <a:sym typeface="Montserrat SemiBold"/>
              </a:defRPr>
            </a:lvl2pPr>
            <a:lvl3pPr lvl="2" algn="l">
              <a:lnSpc>
                <a:spcPct val="100000"/>
              </a:lnSpc>
              <a:spcBef>
                <a:spcPts val="0"/>
              </a:spcBef>
              <a:spcAft>
                <a:spcPts val="0"/>
              </a:spcAft>
              <a:buClr>
                <a:schemeClr val="lt1"/>
              </a:buClr>
              <a:buSzPts val="1400"/>
              <a:buFont typeface="Montserrat SemiBold"/>
              <a:buNone/>
              <a:defRPr sz="1400">
                <a:solidFill>
                  <a:schemeClr val="lt1"/>
                </a:solidFill>
                <a:latin typeface="Montserrat SemiBold"/>
                <a:ea typeface="Montserrat SemiBold"/>
                <a:cs typeface="Montserrat SemiBold"/>
                <a:sym typeface="Montserrat SemiBold"/>
              </a:defRPr>
            </a:lvl3pPr>
            <a:lvl4pPr lvl="3" algn="l">
              <a:lnSpc>
                <a:spcPct val="100000"/>
              </a:lnSpc>
              <a:spcBef>
                <a:spcPts val="0"/>
              </a:spcBef>
              <a:spcAft>
                <a:spcPts val="0"/>
              </a:spcAft>
              <a:buClr>
                <a:schemeClr val="lt1"/>
              </a:buClr>
              <a:buSzPts val="1400"/>
              <a:buFont typeface="Montserrat SemiBold"/>
              <a:buNone/>
              <a:defRPr sz="1400">
                <a:solidFill>
                  <a:schemeClr val="lt1"/>
                </a:solidFill>
                <a:latin typeface="Montserrat SemiBold"/>
                <a:ea typeface="Montserrat SemiBold"/>
                <a:cs typeface="Montserrat SemiBold"/>
                <a:sym typeface="Montserrat SemiBold"/>
              </a:defRPr>
            </a:lvl4pPr>
            <a:lvl5pPr lvl="4" algn="l">
              <a:lnSpc>
                <a:spcPct val="100000"/>
              </a:lnSpc>
              <a:spcBef>
                <a:spcPts val="0"/>
              </a:spcBef>
              <a:spcAft>
                <a:spcPts val="0"/>
              </a:spcAft>
              <a:buClr>
                <a:schemeClr val="lt1"/>
              </a:buClr>
              <a:buSzPts val="1400"/>
              <a:buFont typeface="Montserrat SemiBold"/>
              <a:buNone/>
              <a:defRPr sz="1400">
                <a:solidFill>
                  <a:schemeClr val="lt1"/>
                </a:solidFill>
                <a:latin typeface="Montserrat SemiBold"/>
                <a:ea typeface="Montserrat SemiBold"/>
                <a:cs typeface="Montserrat SemiBold"/>
                <a:sym typeface="Montserrat SemiBold"/>
              </a:defRPr>
            </a:lvl5pPr>
            <a:lvl6pPr lvl="5" algn="l">
              <a:lnSpc>
                <a:spcPct val="100000"/>
              </a:lnSpc>
              <a:spcBef>
                <a:spcPts val="0"/>
              </a:spcBef>
              <a:spcAft>
                <a:spcPts val="0"/>
              </a:spcAft>
              <a:buClr>
                <a:schemeClr val="lt1"/>
              </a:buClr>
              <a:buSzPts val="1400"/>
              <a:buFont typeface="Montserrat SemiBold"/>
              <a:buNone/>
              <a:defRPr sz="1400">
                <a:solidFill>
                  <a:schemeClr val="lt1"/>
                </a:solidFill>
                <a:latin typeface="Montserrat SemiBold"/>
                <a:ea typeface="Montserrat SemiBold"/>
                <a:cs typeface="Montserrat SemiBold"/>
                <a:sym typeface="Montserrat SemiBold"/>
              </a:defRPr>
            </a:lvl6pPr>
            <a:lvl7pPr lvl="6" algn="l">
              <a:lnSpc>
                <a:spcPct val="100000"/>
              </a:lnSpc>
              <a:spcBef>
                <a:spcPts val="0"/>
              </a:spcBef>
              <a:spcAft>
                <a:spcPts val="0"/>
              </a:spcAft>
              <a:buClr>
                <a:schemeClr val="lt1"/>
              </a:buClr>
              <a:buSzPts val="1400"/>
              <a:buFont typeface="Montserrat SemiBold"/>
              <a:buNone/>
              <a:defRPr sz="1400">
                <a:solidFill>
                  <a:schemeClr val="lt1"/>
                </a:solidFill>
                <a:latin typeface="Montserrat SemiBold"/>
                <a:ea typeface="Montserrat SemiBold"/>
                <a:cs typeface="Montserrat SemiBold"/>
                <a:sym typeface="Montserrat SemiBold"/>
              </a:defRPr>
            </a:lvl7pPr>
            <a:lvl8pPr lvl="7" algn="l">
              <a:lnSpc>
                <a:spcPct val="100000"/>
              </a:lnSpc>
              <a:spcBef>
                <a:spcPts val="0"/>
              </a:spcBef>
              <a:spcAft>
                <a:spcPts val="0"/>
              </a:spcAft>
              <a:buClr>
                <a:schemeClr val="lt1"/>
              </a:buClr>
              <a:buSzPts val="1400"/>
              <a:buFont typeface="Montserrat SemiBold"/>
              <a:buNone/>
              <a:defRPr sz="1400">
                <a:solidFill>
                  <a:schemeClr val="lt1"/>
                </a:solidFill>
                <a:latin typeface="Montserrat SemiBold"/>
                <a:ea typeface="Montserrat SemiBold"/>
                <a:cs typeface="Montserrat SemiBold"/>
                <a:sym typeface="Montserrat SemiBold"/>
              </a:defRPr>
            </a:lvl8pPr>
            <a:lvl9pPr lvl="8" algn="l">
              <a:lnSpc>
                <a:spcPct val="100000"/>
              </a:lnSpc>
              <a:spcBef>
                <a:spcPts val="0"/>
              </a:spcBef>
              <a:spcAft>
                <a:spcPts val="0"/>
              </a:spcAft>
              <a:buClr>
                <a:schemeClr val="lt1"/>
              </a:buClr>
              <a:buSzPts val="1400"/>
              <a:buFont typeface="Montserrat SemiBold"/>
              <a:buNone/>
              <a:defRPr sz="1400">
                <a:solidFill>
                  <a:schemeClr val="lt1"/>
                </a:solidFill>
                <a:latin typeface="Montserrat SemiBold"/>
                <a:ea typeface="Montserrat SemiBold"/>
                <a:cs typeface="Montserrat SemiBold"/>
                <a:sym typeface="Montserrat SemiBold"/>
              </a:defRPr>
            </a:lvl9pPr>
          </a:lstStyle>
          <a:p/>
        </p:txBody>
      </p:sp>
      <p:sp>
        <p:nvSpPr>
          <p:cNvPr id="94" name="Google Shape;94;p52"/>
          <p:cNvSpPr txBox="1"/>
          <p:nvPr>
            <p:ph idx="1" type="body"/>
          </p:nvPr>
        </p:nvSpPr>
        <p:spPr>
          <a:xfrm>
            <a:off x="270000" y="1420875"/>
            <a:ext cx="3743100" cy="3376800"/>
          </a:xfrm>
          <a:prstGeom prst="rect">
            <a:avLst/>
          </a:prstGeom>
          <a:noFill/>
          <a:ln>
            <a:noFill/>
          </a:ln>
        </p:spPr>
        <p:txBody>
          <a:bodyPr anchorCtr="0" anchor="t" bIns="0" lIns="0" spcFirstLastPara="1" rIns="0" wrap="square" tIns="0">
            <a:noAutofit/>
          </a:bodyPr>
          <a:lstStyle>
            <a:lvl1pPr indent="-292100" lvl="0" marL="457200" marR="0" algn="l">
              <a:lnSpc>
                <a:spcPct val="100000"/>
              </a:lnSpc>
              <a:spcBef>
                <a:spcPts val="0"/>
              </a:spcBef>
              <a:spcAft>
                <a:spcPts val="0"/>
              </a:spcAft>
              <a:buClr>
                <a:schemeClr val="lt1"/>
              </a:buClr>
              <a:buSzPts val="1000"/>
              <a:buFont typeface="Montserrat"/>
              <a:buChar char="→"/>
              <a:defRPr i="0" sz="1000" u="none" cap="none" strike="noStrike">
                <a:solidFill>
                  <a:schemeClr val="lt1"/>
                </a:solidFill>
                <a:latin typeface="Montserrat"/>
                <a:ea typeface="Montserrat"/>
                <a:cs typeface="Montserrat"/>
                <a:sym typeface="Montserrat"/>
              </a:defRPr>
            </a:lvl1pPr>
            <a:lvl2pPr indent="-292100" lvl="1" marL="914400" marR="0" algn="l">
              <a:lnSpc>
                <a:spcPct val="100000"/>
              </a:lnSpc>
              <a:spcBef>
                <a:spcPts val="0"/>
              </a:spcBef>
              <a:spcAft>
                <a:spcPts val="0"/>
              </a:spcAft>
              <a:buClr>
                <a:schemeClr val="lt1"/>
              </a:buClr>
              <a:buSzPts val="1000"/>
              <a:buFont typeface="Montserrat"/>
              <a:buChar char="→"/>
              <a:defRPr i="0" sz="1000" u="none" cap="none" strike="noStrike">
                <a:solidFill>
                  <a:schemeClr val="lt1"/>
                </a:solidFill>
                <a:latin typeface="Montserrat"/>
                <a:ea typeface="Montserrat"/>
                <a:cs typeface="Montserrat"/>
                <a:sym typeface="Montserrat"/>
              </a:defRPr>
            </a:lvl2pPr>
            <a:lvl3pPr indent="-292100" lvl="2" marL="1371600" marR="0" algn="l">
              <a:lnSpc>
                <a:spcPct val="100000"/>
              </a:lnSpc>
              <a:spcBef>
                <a:spcPts val="0"/>
              </a:spcBef>
              <a:spcAft>
                <a:spcPts val="0"/>
              </a:spcAft>
              <a:buClr>
                <a:schemeClr val="lt1"/>
              </a:buClr>
              <a:buSzPts val="1000"/>
              <a:buFont typeface="Montserrat"/>
              <a:buChar char="→"/>
              <a:defRPr i="0" sz="1000" u="none" cap="none" strike="noStrike">
                <a:solidFill>
                  <a:schemeClr val="lt1"/>
                </a:solidFill>
                <a:latin typeface="Montserrat"/>
                <a:ea typeface="Montserrat"/>
                <a:cs typeface="Montserrat"/>
                <a:sym typeface="Montserrat"/>
              </a:defRPr>
            </a:lvl3pPr>
            <a:lvl4pPr indent="-292100" lvl="3" marL="1828800" marR="0" algn="l">
              <a:lnSpc>
                <a:spcPct val="100000"/>
              </a:lnSpc>
              <a:spcBef>
                <a:spcPts val="0"/>
              </a:spcBef>
              <a:spcAft>
                <a:spcPts val="0"/>
              </a:spcAft>
              <a:buClr>
                <a:schemeClr val="lt1"/>
              </a:buClr>
              <a:buSzPts val="1000"/>
              <a:buFont typeface="Montserrat"/>
              <a:buChar char="→"/>
              <a:defRPr i="0" sz="1000" u="none" cap="none" strike="noStrike">
                <a:solidFill>
                  <a:schemeClr val="lt1"/>
                </a:solidFill>
                <a:latin typeface="Montserrat"/>
                <a:ea typeface="Montserrat"/>
                <a:cs typeface="Montserrat"/>
                <a:sym typeface="Montserrat"/>
              </a:defRPr>
            </a:lvl4pPr>
            <a:lvl5pPr indent="-292100" lvl="4" marL="2286000" marR="0" algn="l">
              <a:lnSpc>
                <a:spcPct val="100000"/>
              </a:lnSpc>
              <a:spcBef>
                <a:spcPts val="0"/>
              </a:spcBef>
              <a:spcAft>
                <a:spcPts val="0"/>
              </a:spcAft>
              <a:buClr>
                <a:schemeClr val="lt1"/>
              </a:buClr>
              <a:buSzPts val="1000"/>
              <a:buFont typeface="Montserrat"/>
              <a:buChar char="→"/>
              <a:defRPr i="0" sz="1000" u="none" cap="none" strike="noStrike">
                <a:solidFill>
                  <a:schemeClr val="lt1"/>
                </a:solidFill>
                <a:latin typeface="Montserrat"/>
                <a:ea typeface="Montserrat"/>
                <a:cs typeface="Montserrat"/>
                <a:sym typeface="Montserrat"/>
              </a:defRPr>
            </a:lvl5pPr>
            <a:lvl6pPr indent="-292100" lvl="5" marL="2743200" marR="0" algn="l">
              <a:lnSpc>
                <a:spcPct val="100000"/>
              </a:lnSpc>
              <a:spcBef>
                <a:spcPts val="0"/>
              </a:spcBef>
              <a:spcAft>
                <a:spcPts val="0"/>
              </a:spcAft>
              <a:buClr>
                <a:schemeClr val="lt1"/>
              </a:buClr>
              <a:buSzPts val="1000"/>
              <a:buFont typeface="Montserrat"/>
              <a:buChar char="→"/>
              <a:defRPr i="0" sz="1000" u="none" cap="none" strike="noStrike">
                <a:solidFill>
                  <a:schemeClr val="lt1"/>
                </a:solidFill>
                <a:latin typeface="Montserrat"/>
                <a:ea typeface="Montserrat"/>
                <a:cs typeface="Montserrat"/>
                <a:sym typeface="Montserrat"/>
              </a:defRPr>
            </a:lvl6pPr>
            <a:lvl7pPr indent="-292100" lvl="6" marL="3200400" marR="0" algn="l">
              <a:lnSpc>
                <a:spcPct val="100000"/>
              </a:lnSpc>
              <a:spcBef>
                <a:spcPts val="0"/>
              </a:spcBef>
              <a:spcAft>
                <a:spcPts val="0"/>
              </a:spcAft>
              <a:buClr>
                <a:schemeClr val="lt1"/>
              </a:buClr>
              <a:buSzPts val="1000"/>
              <a:buFont typeface="Montserrat"/>
              <a:buChar char="→"/>
              <a:defRPr i="0" sz="1000" u="none" cap="none" strike="noStrike">
                <a:solidFill>
                  <a:schemeClr val="lt1"/>
                </a:solidFill>
                <a:latin typeface="Montserrat"/>
                <a:ea typeface="Montserrat"/>
                <a:cs typeface="Montserrat"/>
                <a:sym typeface="Montserrat"/>
              </a:defRPr>
            </a:lvl7pPr>
            <a:lvl8pPr indent="-292100" lvl="7" marL="3657600" marR="0" algn="l">
              <a:lnSpc>
                <a:spcPct val="100000"/>
              </a:lnSpc>
              <a:spcBef>
                <a:spcPts val="0"/>
              </a:spcBef>
              <a:spcAft>
                <a:spcPts val="0"/>
              </a:spcAft>
              <a:buClr>
                <a:schemeClr val="lt1"/>
              </a:buClr>
              <a:buSzPts val="1000"/>
              <a:buFont typeface="Montserrat"/>
              <a:buChar char="→"/>
              <a:defRPr i="0" sz="1000" u="none" cap="none" strike="noStrike">
                <a:solidFill>
                  <a:schemeClr val="lt1"/>
                </a:solidFill>
                <a:latin typeface="Montserrat"/>
                <a:ea typeface="Montserrat"/>
                <a:cs typeface="Montserrat"/>
                <a:sym typeface="Montserrat"/>
              </a:defRPr>
            </a:lvl8pPr>
            <a:lvl9pPr indent="-292100" lvl="8" marL="4114800" marR="0" algn="l">
              <a:lnSpc>
                <a:spcPct val="100000"/>
              </a:lnSpc>
              <a:spcBef>
                <a:spcPts val="0"/>
              </a:spcBef>
              <a:spcAft>
                <a:spcPts val="0"/>
              </a:spcAft>
              <a:buClr>
                <a:schemeClr val="lt1"/>
              </a:buClr>
              <a:buSzPts val="1000"/>
              <a:buFont typeface="Montserrat"/>
              <a:buChar char="→"/>
              <a:defRPr i="0" sz="1000" u="none" cap="none" strike="noStrike">
                <a:solidFill>
                  <a:schemeClr val="lt1"/>
                </a:solidFill>
                <a:latin typeface="Montserrat"/>
                <a:ea typeface="Montserrat"/>
                <a:cs typeface="Montserrat"/>
                <a:sym typeface="Montserrat"/>
              </a:defRPr>
            </a:lvl9pPr>
          </a:lstStyle>
          <a:p/>
        </p:txBody>
      </p:sp>
      <p:sp>
        <p:nvSpPr>
          <p:cNvPr id="95" name="Google Shape;95;p52"/>
          <p:cNvSpPr txBox="1"/>
          <p:nvPr>
            <p:ph idx="2" type="body"/>
          </p:nvPr>
        </p:nvSpPr>
        <p:spPr>
          <a:xfrm>
            <a:off x="4572000" y="1420875"/>
            <a:ext cx="3743100" cy="3376800"/>
          </a:xfrm>
          <a:prstGeom prst="rect">
            <a:avLst/>
          </a:prstGeom>
          <a:noFill/>
          <a:ln>
            <a:noFill/>
          </a:ln>
        </p:spPr>
        <p:txBody>
          <a:bodyPr anchorCtr="0" anchor="t" bIns="0" lIns="0" spcFirstLastPara="1" rIns="0" wrap="square" tIns="0">
            <a:noAutofit/>
          </a:bodyPr>
          <a:lstStyle>
            <a:lvl1pPr indent="-292100" lvl="0" marL="457200" marR="0" algn="l">
              <a:lnSpc>
                <a:spcPct val="100000"/>
              </a:lnSpc>
              <a:spcBef>
                <a:spcPts val="0"/>
              </a:spcBef>
              <a:spcAft>
                <a:spcPts val="0"/>
              </a:spcAft>
              <a:buClr>
                <a:schemeClr val="lt1"/>
              </a:buClr>
              <a:buSzPts val="1000"/>
              <a:buFont typeface="Montserrat"/>
              <a:buChar char="→"/>
              <a:defRPr i="0" sz="1000" u="none" cap="none" strike="noStrike">
                <a:solidFill>
                  <a:schemeClr val="lt1"/>
                </a:solidFill>
                <a:latin typeface="Montserrat"/>
                <a:ea typeface="Montserrat"/>
                <a:cs typeface="Montserrat"/>
                <a:sym typeface="Montserrat"/>
              </a:defRPr>
            </a:lvl1pPr>
            <a:lvl2pPr indent="-292100" lvl="1" marL="914400" marR="0" algn="l">
              <a:lnSpc>
                <a:spcPct val="100000"/>
              </a:lnSpc>
              <a:spcBef>
                <a:spcPts val="100"/>
              </a:spcBef>
              <a:spcAft>
                <a:spcPts val="0"/>
              </a:spcAft>
              <a:buClr>
                <a:schemeClr val="lt1"/>
              </a:buClr>
              <a:buSzPts val="1000"/>
              <a:buFont typeface="Montserrat"/>
              <a:buChar char="→"/>
              <a:defRPr i="0" sz="1000" u="none" cap="none" strike="noStrike">
                <a:solidFill>
                  <a:schemeClr val="lt1"/>
                </a:solidFill>
                <a:latin typeface="Montserrat"/>
                <a:ea typeface="Montserrat"/>
                <a:cs typeface="Montserrat"/>
                <a:sym typeface="Montserrat"/>
              </a:defRPr>
            </a:lvl2pPr>
            <a:lvl3pPr indent="-292100" lvl="2" marL="1371600" marR="0" algn="l">
              <a:lnSpc>
                <a:spcPct val="100000"/>
              </a:lnSpc>
              <a:spcBef>
                <a:spcPts val="100"/>
              </a:spcBef>
              <a:spcAft>
                <a:spcPts val="0"/>
              </a:spcAft>
              <a:buClr>
                <a:schemeClr val="lt1"/>
              </a:buClr>
              <a:buSzPts val="1000"/>
              <a:buFont typeface="Montserrat"/>
              <a:buChar char="→"/>
              <a:defRPr i="0" sz="1000" u="none" cap="none" strike="noStrike">
                <a:solidFill>
                  <a:schemeClr val="lt1"/>
                </a:solidFill>
                <a:latin typeface="Montserrat"/>
                <a:ea typeface="Montserrat"/>
                <a:cs typeface="Montserrat"/>
                <a:sym typeface="Montserrat"/>
              </a:defRPr>
            </a:lvl3pPr>
            <a:lvl4pPr indent="-292100" lvl="3" marL="1828800" marR="0" algn="l">
              <a:lnSpc>
                <a:spcPct val="100000"/>
              </a:lnSpc>
              <a:spcBef>
                <a:spcPts val="100"/>
              </a:spcBef>
              <a:spcAft>
                <a:spcPts val="0"/>
              </a:spcAft>
              <a:buClr>
                <a:schemeClr val="lt1"/>
              </a:buClr>
              <a:buSzPts val="1000"/>
              <a:buFont typeface="Montserrat"/>
              <a:buChar char="→"/>
              <a:defRPr i="0" sz="1000" u="none" cap="none" strike="noStrike">
                <a:solidFill>
                  <a:schemeClr val="lt1"/>
                </a:solidFill>
                <a:latin typeface="Montserrat"/>
                <a:ea typeface="Montserrat"/>
                <a:cs typeface="Montserrat"/>
                <a:sym typeface="Montserrat"/>
              </a:defRPr>
            </a:lvl4pPr>
            <a:lvl5pPr indent="-292100" lvl="4" marL="2286000" marR="0" algn="l">
              <a:lnSpc>
                <a:spcPct val="100000"/>
              </a:lnSpc>
              <a:spcBef>
                <a:spcPts val="100"/>
              </a:spcBef>
              <a:spcAft>
                <a:spcPts val="0"/>
              </a:spcAft>
              <a:buClr>
                <a:schemeClr val="lt1"/>
              </a:buClr>
              <a:buSzPts val="1000"/>
              <a:buFont typeface="Montserrat"/>
              <a:buChar char="→"/>
              <a:defRPr i="0" sz="1000" u="none" cap="none" strike="noStrike">
                <a:solidFill>
                  <a:schemeClr val="lt1"/>
                </a:solidFill>
                <a:latin typeface="Montserrat"/>
                <a:ea typeface="Montserrat"/>
                <a:cs typeface="Montserrat"/>
                <a:sym typeface="Montserrat"/>
              </a:defRPr>
            </a:lvl5pPr>
            <a:lvl6pPr indent="-292100" lvl="5" marL="2743200" marR="0" algn="l">
              <a:lnSpc>
                <a:spcPct val="100000"/>
              </a:lnSpc>
              <a:spcBef>
                <a:spcPts val="100"/>
              </a:spcBef>
              <a:spcAft>
                <a:spcPts val="0"/>
              </a:spcAft>
              <a:buClr>
                <a:schemeClr val="lt1"/>
              </a:buClr>
              <a:buSzPts val="1000"/>
              <a:buFont typeface="Montserrat"/>
              <a:buChar char="→"/>
              <a:defRPr i="0" sz="1000" u="none" cap="none" strike="noStrike">
                <a:solidFill>
                  <a:schemeClr val="lt1"/>
                </a:solidFill>
                <a:latin typeface="Montserrat"/>
                <a:ea typeface="Montserrat"/>
                <a:cs typeface="Montserrat"/>
                <a:sym typeface="Montserrat"/>
              </a:defRPr>
            </a:lvl6pPr>
            <a:lvl7pPr indent="-292100" lvl="6" marL="3200400" marR="0" algn="l">
              <a:lnSpc>
                <a:spcPct val="100000"/>
              </a:lnSpc>
              <a:spcBef>
                <a:spcPts val="100"/>
              </a:spcBef>
              <a:spcAft>
                <a:spcPts val="0"/>
              </a:spcAft>
              <a:buClr>
                <a:schemeClr val="lt1"/>
              </a:buClr>
              <a:buSzPts val="1000"/>
              <a:buFont typeface="Montserrat"/>
              <a:buChar char="→"/>
              <a:defRPr i="0" sz="1000" u="none" cap="none" strike="noStrike">
                <a:solidFill>
                  <a:schemeClr val="lt1"/>
                </a:solidFill>
                <a:latin typeface="Montserrat"/>
                <a:ea typeface="Montserrat"/>
                <a:cs typeface="Montserrat"/>
                <a:sym typeface="Montserrat"/>
              </a:defRPr>
            </a:lvl7pPr>
            <a:lvl8pPr indent="-292100" lvl="7" marL="3657600" marR="0" algn="l">
              <a:lnSpc>
                <a:spcPct val="100000"/>
              </a:lnSpc>
              <a:spcBef>
                <a:spcPts val="100"/>
              </a:spcBef>
              <a:spcAft>
                <a:spcPts val="0"/>
              </a:spcAft>
              <a:buClr>
                <a:schemeClr val="lt1"/>
              </a:buClr>
              <a:buSzPts val="1000"/>
              <a:buFont typeface="Montserrat"/>
              <a:buChar char="→"/>
              <a:defRPr i="0" sz="1000" u="none" cap="none" strike="noStrike">
                <a:solidFill>
                  <a:schemeClr val="lt1"/>
                </a:solidFill>
                <a:latin typeface="Montserrat"/>
                <a:ea typeface="Montserrat"/>
                <a:cs typeface="Montserrat"/>
                <a:sym typeface="Montserrat"/>
              </a:defRPr>
            </a:lvl8pPr>
            <a:lvl9pPr indent="-292100" lvl="8" marL="4114800" marR="0" algn="l">
              <a:lnSpc>
                <a:spcPct val="100000"/>
              </a:lnSpc>
              <a:spcBef>
                <a:spcPts val="100"/>
              </a:spcBef>
              <a:spcAft>
                <a:spcPts val="100"/>
              </a:spcAft>
              <a:buClr>
                <a:schemeClr val="lt1"/>
              </a:buClr>
              <a:buSzPts val="1000"/>
              <a:buFont typeface="Montserrat"/>
              <a:buChar char="→"/>
              <a:defRPr i="0" sz="1000" u="none" cap="none" strike="noStrike">
                <a:solidFill>
                  <a:schemeClr val="lt1"/>
                </a:solidFill>
                <a:latin typeface="Montserrat"/>
                <a:ea typeface="Montserrat"/>
                <a:cs typeface="Montserrat"/>
                <a:sym typeface="Montserrat"/>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 Title and 1 column on colour">
  <p:cSld name="TITLE_AND_BODY_1">
    <p:bg>
      <p:bgPr>
        <a:solidFill>
          <a:srgbClr val="3BA150"/>
        </a:solidFill>
      </p:bgPr>
    </p:bg>
    <p:spTree>
      <p:nvGrpSpPr>
        <p:cNvPr id="96" name="Shape 96"/>
        <p:cNvGrpSpPr/>
        <p:nvPr/>
      </p:nvGrpSpPr>
      <p:grpSpPr>
        <a:xfrm>
          <a:off x="0" y="0"/>
          <a:ext cx="0" cy="0"/>
          <a:chOff x="0" y="0"/>
          <a:chExt cx="0" cy="0"/>
        </a:xfrm>
      </p:grpSpPr>
      <p:sp>
        <p:nvSpPr>
          <p:cNvPr id="97" name="Google Shape;97;p53"/>
          <p:cNvSpPr txBox="1"/>
          <p:nvPr>
            <p:ph type="title"/>
          </p:nvPr>
        </p:nvSpPr>
        <p:spPr>
          <a:xfrm>
            <a:off x="254550" y="1861050"/>
            <a:ext cx="3747300" cy="14223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800"/>
              <a:buNone/>
              <a:defRPr sz="1800"/>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p:txBody>
      </p:sp>
      <p:sp>
        <p:nvSpPr>
          <p:cNvPr id="98" name="Google Shape;98;p53"/>
          <p:cNvSpPr txBox="1"/>
          <p:nvPr>
            <p:ph idx="1" type="body"/>
          </p:nvPr>
        </p:nvSpPr>
        <p:spPr>
          <a:xfrm>
            <a:off x="4572000" y="338850"/>
            <a:ext cx="3743100" cy="4459200"/>
          </a:xfrm>
          <a:prstGeom prst="rect">
            <a:avLst/>
          </a:prstGeom>
          <a:noFill/>
          <a:ln>
            <a:noFill/>
          </a:ln>
        </p:spPr>
        <p:txBody>
          <a:bodyPr anchorCtr="0" anchor="ctr" bIns="0" lIns="0" spcFirstLastPara="1" rIns="0" wrap="square" tIns="0">
            <a:noAutofit/>
          </a:bodyPr>
          <a:lstStyle>
            <a:lvl1pPr indent="-292100" lvl="0" marL="457200" marR="0" algn="l">
              <a:lnSpc>
                <a:spcPct val="100000"/>
              </a:lnSpc>
              <a:spcBef>
                <a:spcPts val="0"/>
              </a:spcBef>
              <a:spcAft>
                <a:spcPts val="0"/>
              </a:spcAft>
              <a:buClr>
                <a:schemeClr val="lt1"/>
              </a:buClr>
              <a:buSzPts val="1000"/>
              <a:buFont typeface="Montserrat"/>
              <a:buChar char="→"/>
              <a:defRPr i="0" sz="1000" u="none" cap="none" strike="noStrike">
                <a:solidFill>
                  <a:schemeClr val="lt1"/>
                </a:solidFill>
                <a:latin typeface="Montserrat"/>
                <a:ea typeface="Montserrat"/>
                <a:cs typeface="Montserrat"/>
                <a:sym typeface="Montserrat"/>
              </a:defRPr>
            </a:lvl1pPr>
            <a:lvl2pPr indent="-292100" lvl="1" marL="914400" marR="0" algn="l">
              <a:lnSpc>
                <a:spcPct val="100000"/>
              </a:lnSpc>
              <a:spcBef>
                <a:spcPts val="100"/>
              </a:spcBef>
              <a:spcAft>
                <a:spcPts val="0"/>
              </a:spcAft>
              <a:buClr>
                <a:schemeClr val="lt1"/>
              </a:buClr>
              <a:buSzPts val="1000"/>
              <a:buFont typeface="Montserrat"/>
              <a:buChar char="→"/>
              <a:defRPr i="0" sz="1000" u="none" cap="none" strike="noStrike">
                <a:solidFill>
                  <a:schemeClr val="lt1"/>
                </a:solidFill>
                <a:latin typeface="Montserrat"/>
                <a:ea typeface="Montserrat"/>
                <a:cs typeface="Montserrat"/>
                <a:sym typeface="Montserrat"/>
              </a:defRPr>
            </a:lvl2pPr>
            <a:lvl3pPr indent="-292100" lvl="2" marL="1371600" marR="0" algn="l">
              <a:lnSpc>
                <a:spcPct val="100000"/>
              </a:lnSpc>
              <a:spcBef>
                <a:spcPts val="100"/>
              </a:spcBef>
              <a:spcAft>
                <a:spcPts val="0"/>
              </a:spcAft>
              <a:buClr>
                <a:schemeClr val="lt1"/>
              </a:buClr>
              <a:buSzPts val="1000"/>
              <a:buFont typeface="Montserrat"/>
              <a:buChar char="→"/>
              <a:defRPr i="0" sz="1000" u="none" cap="none" strike="noStrike">
                <a:solidFill>
                  <a:schemeClr val="lt1"/>
                </a:solidFill>
                <a:latin typeface="Montserrat"/>
                <a:ea typeface="Montserrat"/>
                <a:cs typeface="Montserrat"/>
                <a:sym typeface="Montserrat"/>
              </a:defRPr>
            </a:lvl3pPr>
            <a:lvl4pPr indent="-292100" lvl="3" marL="1828800" marR="0" algn="l">
              <a:lnSpc>
                <a:spcPct val="100000"/>
              </a:lnSpc>
              <a:spcBef>
                <a:spcPts val="100"/>
              </a:spcBef>
              <a:spcAft>
                <a:spcPts val="0"/>
              </a:spcAft>
              <a:buClr>
                <a:schemeClr val="lt1"/>
              </a:buClr>
              <a:buSzPts val="1000"/>
              <a:buFont typeface="Montserrat"/>
              <a:buChar char="→"/>
              <a:defRPr i="0" sz="1000" u="none" cap="none" strike="noStrike">
                <a:solidFill>
                  <a:schemeClr val="lt1"/>
                </a:solidFill>
                <a:latin typeface="Montserrat"/>
                <a:ea typeface="Montserrat"/>
                <a:cs typeface="Montserrat"/>
                <a:sym typeface="Montserrat"/>
              </a:defRPr>
            </a:lvl4pPr>
            <a:lvl5pPr indent="-292100" lvl="4" marL="2286000" marR="0" algn="l">
              <a:lnSpc>
                <a:spcPct val="100000"/>
              </a:lnSpc>
              <a:spcBef>
                <a:spcPts val="100"/>
              </a:spcBef>
              <a:spcAft>
                <a:spcPts val="0"/>
              </a:spcAft>
              <a:buClr>
                <a:schemeClr val="lt1"/>
              </a:buClr>
              <a:buSzPts val="1000"/>
              <a:buFont typeface="Montserrat"/>
              <a:buChar char="→"/>
              <a:defRPr i="0" sz="1000" u="none" cap="none" strike="noStrike">
                <a:solidFill>
                  <a:schemeClr val="lt1"/>
                </a:solidFill>
                <a:latin typeface="Montserrat"/>
                <a:ea typeface="Montserrat"/>
                <a:cs typeface="Montserrat"/>
                <a:sym typeface="Montserrat"/>
              </a:defRPr>
            </a:lvl5pPr>
            <a:lvl6pPr indent="-292100" lvl="5" marL="2743200" marR="0" algn="l">
              <a:lnSpc>
                <a:spcPct val="100000"/>
              </a:lnSpc>
              <a:spcBef>
                <a:spcPts val="100"/>
              </a:spcBef>
              <a:spcAft>
                <a:spcPts val="0"/>
              </a:spcAft>
              <a:buClr>
                <a:schemeClr val="lt1"/>
              </a:buClr>
              <a:buSzPts val="1000"/>
              <a:buFont typeface="Montserrat"/>
              <a:buChar char="→"/>
              <a:defRPr i="0" sz="1000" u="none" cap="none" strike="noStrike">
                <a:solidFill>
                  <a:schemeClr val="lt1"/>
                </a:solidFill>
                <a:latin typeface="Montserrat"/>
                <a:ea typeface="Montserrat"/>
                <a:cs typeface="Montserrat"/>
                <a:sym typeface="Montserrat"/>
              </a:defRPr>
            </a:lvl6pPr>
            <a:lvl7pPr indent="-292100" lvl="6" marL="3200400" marR="0" algn="l">
              <a:lnSpc>
                <a:spcPct val="100000"/>
              </a:lnSpc>
              <a:spcBef>
                <a:spcPts val="100"/>
              </a:spcBef>
              <a:spcAft>
                <a:spcPts val="0"/>
              </a:spcAft>
              <a:buClr>
                <a:schemeClr val="lt1"/>
              </a:buClr>
              <a:buSzPts val="1000"/>
              <a:buFont typeface="Montserrat"/>
              <a:buChar char="→"/>
              <a:defRPr i="0" sz="1000" u="none" cap="none" strike="noStrike">
                <a:solidFill>
                  <a:schemeClr val="lt1"/>
                </a:solidFill>
                <a:latin typeface="Montserrat"/>
                <a:ea typeface="Montserrat"/>
                <a:cs typeface="Montserrat"/>
                <a:sym typeface="Montserrat"/>
              </a:defRPr>
            </a:lvl7pPr>
            <a:lvl8pPr indent="-292100" lvl="7" marL="3657600" marR="0" algn="l">
              <a:lnSpc>
                <a:spcPct val="100000"/>
              </a:lnSpc>
              <a:spcBef>
                <a:spcPts val="100"/>
              </a:spcBef>
              <a:spcAft>
                <a:spcPts val="0"/>
              </a:spcAft>
              <a:buClr>
                <a:schemeClr val="lt1"/>
              </a:buClr>
              <a:buSzPts val="1000"/>
              <a:buFont typeface="Montserrat"/>
              <a:buChar char="→"/>
              <a:defRPr i="0" sz="1000" u="none" cap="none" strike="noStrike">
                <a:solidFill>
                  <a:schemeClr val="lt1"/>
                </a:solidFill>
                <a:latin typeface="Montserrat"/>
                <a:ea typeface="Montserrat"/>
                <a:cs typeface="Montserrat"/>
                <a:sym typeface="Montserrat"/>
              </a:defRPr>
            </a:lvl8pPr>
            <a:lvl9pPr indent="-292100" lvl="8" marL="4114800" marR="0" algn="l">
              <a:lnSpc>
                <a:spcPct val="100000"/>
              </a:lnSpc>
              <a:spcBef>
                <a:spcPts val="100"/>
              </a:spcBef>
              <a:spcAft>
                <a:spcPts val="100"/>
              </a:spcAft>
              <a:buClr>
                <a:schemeClr val="lt1"/>
              </a:buClr>
              <a:buSzPts val="1000"/>
              <a:buFont typeface="Montserrat"/>
              <a:buChar char="→"/>
              <a:defRPr i="0" sz="1000" u="none" cap="none" strike="noStrike">
                <a:solidFill>
                  <a:schemeClr val="lt1"/>
                </a:solidFill>
                <a:latin typeface="Montserrat"/>
                <a:ea typeface="Montserrat"/>
                <a:cs typeface="Montserrat"/>
                <a:sym typeface="Montserrat"/>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 Title on colour">
  <p:cSld name="CUSTOM_3_1">
    <p:bg>
      <p:bgPr>
        <a:solidFill>
          <a:srgbClr val="3BA150"/>
        </a:solidFill>
      </p:bgPr>
    </p:bg>
    <p:spTree>
      <p:nvGrpSpPr>
        <p:cNvPr id="99" name="Shape 99"/>
        <p:cNvGrpSpPr/>
        <p:nvPr/>
      </p:nvGrpSpPr>
      <p:grpSpPr>
        <a:xfrm>
          <a:off x="0" y="0"/>
          <a:ext cx="0" cy="0"/>
          <a:chOff x="0" y="0"/>
          <a:chExt cx="0" cy="0"/>
        </a:xfrm>
      </p:grpSpPr>
      <p:sp>
        <p:nvSpPr>
          <p:cNvPr id="100" name="Google Shape;100;p54"/>
          <p:cNvSpPr txBox="1"/>
          <p:nvPr>
            <p:ph type="title"/>
          </p:nvPr>
        </p:nvSpPr>
        <p:spPr>
          <a:xfrm>
            <a:off x="254550" y="1861050"/>
            <a:ext cx="3747300" cy="14223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800"/>
              <a:buNone/>
              <a:defRPr sz="1800"/>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9 - 4 columns with titles on colour">
  <p:cSld name="CUSTOM_5_1_1_1_1">
    <p:bg>
      <p:bgPr>
        <a:solidFill>
          <a:srgbClr val="3BA150"/>
        </a:solidFill>
      </p:bgPr>
    </p:bg>
    <p:spTree>
      <p:nvGrpSpPr>
        <p:cNvPr id="101" name="Shape 101"/>
        <p:cNvGrpSpPr/>
        <p:nvPr/>
      </p:nvGrpSpPr>
      <p:grpSpPr>
        <a:xfrm>
          <a:off x="0" y="0"/>
          <a:ext cx="0" cy="0"/>
          <a:chOff x="0" y="0"/>
          <a:chExt cx="0" cy="0"/>
        </a:xfrm>
      </p:grpSpPr>
      <p:sp>
        <p:nvSpPr>
          <p:cNvPr id="102" name="Google Shape;102;p55"/>
          <p:cNvSpPr txBox="1"/>
          <p:nvPr>
            <p:ph type="title"/>
          </p:nvPr>
        </p:nvSpPr>
        <p:spPr>
          <a:xfrm>
            <a:off x="4643793" y="290963"/>
            <a:ext cx="3648300" cy="814800"/>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Clr>
                <a:srgbClr val="FFFFFF"/>
              </a:buClr>
              <a:buSzPts val="1800"/>
              <a:buNone/>
              <a:defRPr>
                <a:solidFill>
                  <a:srgbClr val="FFFFFF"/>
                </a:solidFill>
              </a:defRPr>
            </a:lvl1pPr>
            <a:lvl2pPr lvl="1" algn="l">
              <a:lnSpc>
                <a:spcPct val="100000"/>
              </a:lnSpc>
              <a:spcBef>
                <a:spcPts val="0"/>
              </a:spcBef>
              <a:spcAft>
                <a:spcPts val="0"/>
              </a:spcAft>
              <a:buClr>
                <a:srgbClr val="FFFFFF"/>
              </a:buClr>
              <a:buSzPts val="1800"/>
              <a:buFont typeface="Montserrat SemiBold"/>
              <a:buNone/>
              <a:defRPr>
                <a:solidFill>
                  <a:srgbClr val="FFFFFF"/>
                </a:solidFill>
                <a:latin typeface="Montserrat SemiBold"/>
                <a:ea typeface="Montserrat SemiBold"/>
                <a:cs typeface="Montserrat SemiBold"/>
                <a:sym typeface="Montserrat SemiBold"/>
              </a:defRPr>
            </a:lvl2pPr>
            <a:lvl3pPr lvl="2" algn="l">
              <a:lnSpc>
                <a:spcPct val="100000"/>
              </a:lnSpc>
              <a:spcBef>
                <a:spcPts val="0"/>
              </a:spcBef>
              <a:spcAft>
                <a:spcPts val="0"/>
              </a:spcAft>
              <a:buClr>
                <a:srgbClr val="FFFFFF"/>
              </a:buClr>
              <a:buSzPts val="1800"/>
              <a:buFont typeface="Montserrat SemiBold"/>
              <a:buNone/>
              <a:defRPr>
                <a:solidFill>
                  <a:srgbClr val="FFFFFF"/>
                </a:solidFill>
                <a:latin typeface="Montserrat SemiBold"/>
                <a:ea typeface="Montserrat SemiBold"/>
                <a:cs typeface="Montserrat SemiBold"/>
                <a:sym typeface="Montserrat SemiBold"/>
              </a:defRPr>
            </a:lvl3pPr>
            <a:lvl4pPr lvl="3" algn="l">
              <a:lnSpc>
                <a:spcPct val="100000"/>
              </a:lnSpc>
              <a:spcBef>
                <a:spcPts val="0"/>
              </a:spcBef>
              <a:spcAft>
                <a:spcPts val="0"/>
              </a:spcAft>
              <a:buClr>
                <a:srgbClr val="FFFFFF"/>
              </a:buClr>
              <a:buSzPts val="1800"/>
              <a:buFont typeface="Montserrat SemiBold"/>
              <a:buNone/>
              <a:defRPr>
                <a:solidFill>
                  <a:srgbClr val="FFFFFF"/>
                </a:solidFill>
                <a:latin typeface="Montserrat SemiBold"/>
                <a:ea typeface="Montserrat SemiBold"/>
                <a:cs typeface="Montserrat SemiBold"/>
                <a:sym typeface="Montserrat SemiBold"/>
              </a:defRPr>
            </a:lvl4pPr>
            <a:lvl5pPr lvl="4" algn="l">
              <a:lnSpc>
                <a:spcPct val="100000"/>
              </a:lnSpc>
              <a:spcBef>
                <a:spcPts val="0"/>
              </a:spcBef>
              <a:spcAft>
                <a:spcPts val="0"/>
              </a:spcAft>
              <a:buClr>
                <a:srgbClr val="FFFFFF"/>
              </a:buClr>
              <a:buSzPts val="1800"/>
              <a:buFont typeface="Montserrat SemiBold"/>
              <a:buNone/>
              <a:defRPr>
                <a:solidFill>
                  <a:srgbClr val="FFFFFF"/>
                </a:solidFill>
                <a:latin typeface="Montserrat SemiBold"/>
                <a:ea typeface="Montserrat SemiBold"/>
                <a:cs typeface="Montserrat SemiBold"/>
                <a:sym typeface="Montserrat SemiBold"/>
              </a:defRPr>
            </a:lvl5pPr>
            <a:lvl6pPr lvl="5" algn="l">
              <a:lnSpc>
                <a:spcPct val="100000"/>
              </a:lnSpc>
              <a:spcBef>
                <a:spcPts val="0"/>
              </a:spcBef>
              <a:spcAft>
                <a:spcPts val="0"/>
              </a:spcAft>
              <a:buClr>
                <a:srgbClr val="FFFFFF"/>
              </a:buClr>
              <a:buSzPts val="1800"/>
              <a:buFont typeface="Montserrat SemiBold"/>
              <a:buNone/>
              <a:defRPr>
                <a:solidFill>
                  <a:srgbClr val="FFFFFF"/>
                </a:solidFill>
                <a:latin typeface="Montserrat SemiBold"/>
                <a:ea typeface="Montserrat SemiBold"/>
                <a:cs typeface="Montserrat SemiBold"/>
                <a:sym typeface="Montserrat SemiBold"/>
              </a:defRPr>
            </a:lvl6pPr>
            <a:lvl7pPr lvl="6" algn="l">
              <a:lnSpc>
                <a:spcPct val="100000"/>
              </a:lnSpc>
              <a:spcBef>
                <a:spcPts val="0"/>
              </a:spcBef>
              <a:spcAft>
                <a:spcPts val="0"/>
              </a:spcAft>
              <a:buClr>
                <a:srgbClr val="FFFFFF"/>
              </a:buClr>
              <a:buSzPts val="1800"/>
              <a:buFont typeface="Montserrat SemiBold"/>
              <a:buNone/>
              <a:defRPr>
                <a:solidFill>
                  <a:srgbClr val="FFFFFF"/>
                </a:solidFill>
                <a:latin typeface="Montserrat SemiBold"/>
                <a:ea typeface="Montserrat SemiBold"/>
                <a:cs typeface="Montserrat SemiBold"/>
                <a:sym typeface="Montserrat SemiBold"/>
              </a:defRPr>
            </a:lvl7pPr>
            <a:lvl8pPr lvl="7" algn="l">
              <a:lnSpc>
                <a:spcPct val="100000"/>
              </a:lnSpc>
              <a:spcBef>
                <a:spcPts val="0"/>
              </a:spcBef>
              <a:spcAft>
                <a:spcPts val="0"/>
              </a:spcAft>
              <a:buClr>
                <a:srgbClr val="FFFFFF"/>
              </a:buClr>
              <a:buSzPts val="1800"/>
              <a:buFont typeface="Montserrat SemiBold"/>
              <a:buNone/>
              <a:defRPr>
                <a:solidFill>
                  <a:srgbClr val="FFFFFF"/>
                </a:solidFill>
                <a:latin typeface="Montserrat SemiBold"/>
                <a:ea typeface="Montserrat SemiBold"/>
                <a:cs typeface="Montserrat SemiBold"/>
                <a:sym typeface="Montserrat SemiBold"/>
              </a:defRPr>
            </a:lvl8pPr>
            <a:lvl9pPr lvl="8" algn="l">
              <a:lnSpc>
                <a:spcPct val="100000"/>
              </a:lnSpc>
              <a:spcBef>
                <a:spcPts val="0"/>
              </a:spcBef>
              <a:spcAft>
                <a:spcPts val="0"/>
              </a:spcAft>
              <a:buClr>
                <a:srgbClr val="FFFFFF"/>
              </a:buClr>
              <a:buSzPts val="1800"/>
              <a:buFont typeface="Montserrat SemiBold"/>
              <a:buNone/>
              <a:defRPr>
                <a:solidFill>
                  <a:srgbClr val="FFFFFF"/>
                </a:solidFill>
                <a:latin typeface="Montserrat SemiBold"/>
                <a:ea typeface="Montserrat SemiBold"/>
                <a:cs typeface="Montserrat SemiBold"/>
                <a:sym typeface="Montserrat SemiBold"/>
              </a:defRPr>
            </a:lvl9pPr>
          </a:lstStyle>
          <a:p/>
        </p:txBody>
      </p:sp>
      <p:sp>
        <p:nvSpPr>
          <p:cNvPr id="103" name="Google Shape;103;p55"/>
          <p:cNvSpPr txBox="1"/>
          <p:nvPr>
            <p:ph idx="2" type="title"/>
          </p:nvPr>
        </p:nvSpPr>
        <p:spPr>
          <a:xfrm>
            <a:off x="4642003" y="2598355"/>
            <a:ext cx="3648300" cy="814800"/>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Clr>
                <a:srgbClr val="FFFFFF"/>
              </a:buClr>
              <a:buSzPts val="1800"/>
              <a:buNone/>
              <a:defRPr>
                <a:solidFill>
                  <a:srgbClr val="FFFFFF"/>
                </a:solidFill>
              </a:defRPr>
            </a:lvl1pPr>
            <a:lvl2pPr lvl="1" algn="l">
              <a:lnSpc>
                <a:spcPct val="100000"/>
              </a:lnSpc>
              <a:spcBef>
                <a:spcPts val="0"/>
              </a:spcBef>
              <a:spcAft>
                <a:spcPts val="0"/>
              </a:spcAft>
              <a:buClr>
                <a:srgbClr val="FFFFFF"/>
              </a:buClr>
              <a:buSzPts val="1800"/>
              <a:buFont typeface="Montserrat SemiBold"/>
              <a:buNone/>
              <a:defRPr>
                <a:solidFill>
                  <a:srgbClr val="FFFFFF"/>
                </a:solidFill>
                <a:latin typeface="Montserrat SemiBold"/>
                <a:ea typeface="Montserrat SemiBold"/>
                <a:cs typeface="Montserrat SemiBold"/>
                <a:sym typeface="Montserrat SemiBold"/>
              </a:defRPr>
            </a:lvl2pPr>
            <a:lvl3pPr lvl="2" algn="l">
              <a:lnSpc>
                <a:spcPct val="100000"/>
              </a:lnSpc>
              <a:spcBef>
                <a:spcPts val="0"/>
              </a:spcBef>
              <a:spcAft>
                <a:spcPts val="0"/>
              </a:spcAft>
              <a:buClr>
                <a:srgbClr val="FFFFFF"/>
              </a:buClr>
              <a:buSzPts val="1800"/>
              <a:buFont typeface="Montserrat SemiBold"/>
              <a:buNone/>
              <a:defRPr>
                <a:solidFill>
                  <a:srgbClr val="FFFFFF"/>
                </a:solidFill>
                <a:latin typeface="Montserrat SemiBold"/>
                <a:ea typeface="Montserrat SemiBold"/>
                <a:cs typeface="Montserrat SemiBold"/>
                <a:sym typeface="Montserrat SemiBold"/>
              </a:defRPr>
            </a:lvl3pPr>
            <a:lvl4pPr lvl="3" algn="l">
              <a:lnSpc>
                <a:spcPct val="100000"/>
              </a:lnSpc>
              <a:spcBef>
                <a:spcPts val="0"/>
              </a:spcBef>
              <a:spcAft>
                <a:spcPts val="0"/>
              </a:spcAft>
              <a:buClr>
                <a:srgbClr val="FFFFFF"/>
              </a:buClr>
              <a:buSzPts val="1800"/>
              <a:buFont typeface="Montserrat SemiBold"/>
              <a:buNone/>
              <a:defRPr>
                <a:solidFill>
                  <a:srgbClr val="FFFFFF"/>
                </a:solidFill>
                <a:latin typeface="Montserrat SemiBold"/>
                <a:ea typeface="Montserrat SemiBold"/>
                <a:cs typeface="Montserrat SemiBold"/>
                <a:sym typeface="Montserrat SemiBold"/>
              </a:defRPr>
            </a:lvl4pPr>
            <a:lvl5pPr lvl="4" algn="l">
              <a:lnSpc>
                <a:spcPct val="100000"/>
              </a:lnSpc>
              <a:spcBef>
                <a:spcPts val="0"/>
              </a:spcBef>
              <a:spcAft>
                <a:spcPts val="0"/>
              </a:spcAft>
              <a:buClr>
                <a:srgbClr val="FFFFFF"/>
              </a:buClr>
              <a:buSzPts val="1800"/>
              <a:buFont typeface="Montserrat SemiBold"/>
              <a:buNone/>
              <a:defRPr>
                <a:solidFill>
                  <a:srgbClr val="FFFFFF"/>
                </a:solidFill>
                <a:latin typeface="Montserrat SemiBold"/>
                <a:ea typeface="Montserrat SemiBold"/>
                <a:cs typeface="Montserrat SemiBold"/>
                <a:sym typeface="Montserrat SemiBold"/>
              </a:defRPr>
            </a:lvl5pPr>
            <a:lvl6pPr lvl="5" algn="l">
              <a:lnSpc>
                <a:spcPct val="100000"/>
              </a:lnSpc>
              <a:spcBef>
                <a:spcPts val="0"/>
              </a:spcBef>
              <a:spcAft>
                <a:spcPts val="0"/>
              </a:spcAft>
              <a:buClr>
                <a:srgbClr val="FFFFFF"/>
              </a:buClr>
              <a:buSzPts val="1800"/>
              <a:buFont typeface="Montserrat SemiBold"/>
              <a:buNone/>
              <a:defRPr>
                <a:solidFill>
                  <a:srgbClr val="FFFFFF"/>
                </a:solidFill>
                <a:latin typeface="Montserrat SemiBold"/>
                <a:ea typeface="Montserrat SemiBold"/>
                <a:cs typeface="Montserrat SemiBold"/>
                <a:sym typeface="Montserrat SemiBold"/>
              </a:defRPr>
            </a:lvl6pPr>
            <a:lvl7pPr lvl="6" algn="l">
              <a:lnSpc>
                <a:spcPct val="100000"/>
              </a:lnSpc>
              <a:spcBef>
                <a:spcPts val="0"/>
              </a:spcBef>
              <a:spcAft>
                <a:spcPts val="0"/>
              </a:spcAft>
              <a:buClr>
                <a:srgbClr val="FFFFFF"/>
              </a:buClr>
              <a:buSzPts val="1800"/>
              <a:buFont typeface="Montserrat SemiBold"/>
              <a:buNone/>
              <a:defRPr>
                <a:solidFill>
                  <a:srgbClr val="FFFFFF"/>
                </a:solidFill>
                <a:latin typeface="Montserrat SemiBold"/>
                <a:ea typeface="Montserrat SemiBold"/>
                <a:cs typeface="Montserrat SemiBold"/>
                <a:sym typeface="Montserrat SemiBold"/>
              </a:defRPr>
            </a:lvl7pPr>
            <a:lvl8pPr lvl="7" algn="l">
              <a:lnSpc>
                <a:spcPct val="100000"/>
              </a:lnSpc>
              <a:spcBef>
                <a:spcPts val="0"/>
              </a:spcBef>
              <a:spcAft>
                <a:spcPts val="0"/>
              </a:spcAft>
              <a:buClr>
                <a:srgbClr val="FFFFFF"/>
              </a:buClr>
              <a:buSzPts val="1800"/>
              <a:buFont typeface="Montserrat SemiBold"/>
              <a:buNone/>
              <a:defRPr>
                <a:solidFill>
                  <a:srgbClr val="FFFFFF"/>
                </a:solidFill>
                <a:latin typeface="Montserrat SemiBold"/>
                <a:ea typeface="Montserrat SemiBold"/>
                <a:cs typeface="Montserrat SemiBold"/>
                <a:sym typeface="Montserrat SemiBold"/>
              </a:defRPr>
            </a:lvl8pPr>
            <a:lvl9pPr lvl="8" algn="l">
              <a:lnSpc>
                <a:spcPct val="100000"/>
              </a:lnSpc>
              <a:spcBef>
                <a:spcPts val="0"/>
              </a:spcBef>
              <a:spcAft>
                <a:spcPts val="0"/>
              </a:spcAft>
              <a:buClr>
                <a:srgbClr val="FFFFFF"/>
              </a:buClr>
              <a:buSzPts val="1800"/>
              <a:buFont typeface="Montserrat SemiBold"/>
              <a:buNone/>
              <a:defRPr>
                <a:solidFill>
                  <a:srgbClr val="FFFFFF"/>
                </a:solidFill>
                <a:latin typeface="Montserrat SemiBold"/>
                <a:ea typeface="Montserrat SemiBold"/>
                <a:cs typeface="Montserrat SemiBold"/>
                <a:sym typeface="Montserrat SemiBold"/>
              </a:defRPr>
            </a:lvl9pPr>
          </a:lstStyle>
          <a:p/>
        </p:txBody>
      </p:sp>
      <p:sp>
        <p:nvSpPr>
          <p:cNvPr id="104" name="Google Shape;104;p55"/>
          <p:cNvSpPr txBox="1"/>
          <p:nvPr>
            <p:ph idx="3" type="title"/>
          </p:nvPr>
        </p:nvSpPr>
        <p:spPr>
          <a:xfrm>
            <a:off x="272644" y="290963"/>
            <a:ext cx="3672300" cy="814800"/>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Clr>
                <a:srgbClr val="FFFFFF"/>
              </a:buClr>
              <a:buSzPts val="1800"/>
              <a:buNone/>
              <a:defRPr>
                <a:solidFill>
                  <a:srgbClr val="FFFFFF"/>
                </a:solidFill>
              </a:defRPr>
            </a:lvl1pPr>
            <a:lvl2pPr lvl="1" algn="l">
              <a:lnSpc>
                <a:spcPct val="100000"/>
              </a:lnSpc>
              <a:spcBef>
                <a:spcPts val="0"/>
              </a:spcBef>
              <a:spcAft>
                <a:spcPts val="0"/>
              </a:spcAft>
              <a:buClr>
                <a:srgbClr val="FFFFFF"/>
              </a:buClr>
              <a:buSzPts val="1800"/>
              <a:buFont typeface="Montserrat SemiBold"/>
              <a:buNone/>
              <a:defRPr>
                <a:solidFill>
                  <a:srgbClr val="FFFFFF"/>
                </a:solidFill>
                <a:latin typeface="Montserrat SemiBold"/>
                <a:ea typeface="Montserrat SemiBold"/>
                <a:cs typeface="Montserrat SemiBold"/>
                <a:sym typeface="Montserrat SemiBold"/>
              </a:defRPr>
            </a:lvl2pPr>
            <a:lvl3pPr lvl="2" algn="l">
              <a:lnSpc>
                <a:spcPct val="100000"/>
              </a:lnSpc>
              <a:spcBef>
                <a:spcPts val="0"/>
              </a:spcBef>
              <a:spcAft>
                <a:spcPts val="0"/>
              </a:spcAft>
              <a:buClr>
                <a:srgbClr val="FFFFFF"/>
              </a:buClr>
              <a:buSzPts val="1800"/>
              <a:buFont typeface="Montserrat SemiBold"/>
              <a:buNone/>
              <a:defRPr>
                <a:solidFill>
                  <a:srgbClr val="FFFFFF"/>
                </a:solidFill>
                <a:latin typeface="Montserrat SemiBold"/>
                <a:ea typeface="Montserrat SemiBold"/>
                <a:cs typeface="Montserrat SemiBold"/>
                <a:sym typeface="Montserrat SemiBold"/>
              </a:defRPr>
            </a:lvl3pPr>
            <a:lvl4pPr lvl="3" algn="l">
              <a:lnSpc>
                <a:spcPct val="100000"/>
              </a:lnSpc>
              <a:spcBef>
                <a:spcPts val="0"/>
              </a:spcBef>
              <a:spcAft>
                <a:spcPts val="0"/>
              </a:spcAft>
              <a:buClr>
                <a:srgbClr val="FFFFFF"/>
              </a:buClr>
              <a:buSzPts val="1800"/>
              <a:buFont typeface="Montserrat SemiBold"/>
              <a:buNone/>
              <a:defRPr>
                <a:solidFill>
                  <a:srgbClr val="FFFFFF"/>
                </a:solidFill>
                <a:latin typeface="Montserrat SemiBold"/>
                <a:ea typeface="Montserrat SemiBold"/>
                <a:cs typeface="Montserrat SemiBold"/>
                <a:sym typeface="Montserrat SemiBold"/>
              </a:defRPr>
            </a:lvl4pPr>
            <a:lvl5pPr lvl="4" algn="l">
              <a:lnSpc>
                <a:spcPct val="100000"/>
              </a:lnSpc>
              <a:spcBef>
                <a:spcPts val="0"/>
              </a:spcBef>
              <a:spcAft>
                <a:spcPts val="0"/>
              </a:spcAft>
              <a:buClr>
                <a:srgbClr val="FFFFFF"/>
              </a:buClr>
              <a:buSzPts val="1800"/>
              <a:buFont typeface="Montserrat SemiBold"/>
              <a:buNone/>
              <a:defRPr>
                <a:solidFill>
                  <a:srgbClr val="FFFFFF"/>
                </a:solidFill>
                <a:latin typeface="Montserrat SemiBold"/>
                <a:ea typeface="Montserrat SemiBold"/>
                <a:cs typeface="Montserrat SemiBold"/>
                <a:sym typeface="Montserrat SemiBold"/>
              </a:defRPr>
            </a:lvl5pPr>
            <a:lvl6pPr lvl="5" algn="l">
              <a:lnSpc>
                <a:spcPct val="100000"/>
              </a:lnSpc>
              <a:spcBef>
                <a:spcPts val="0"/>
              </a:spcBef>
              <a:spcAft>
                <a:spcPts val="0"/>
              </a:spcAft>
              <a:buClr>
                <a:srgbClr val="FFFFFF"/>
              </a:buClr>
              <a:buSzPts val="1800"/>
              <a:buFont typeface="Montserrat SemiBold"/>
              <a:buNone/>
              <a:defRPr>
                <a:solidFill>
                  <a:srgbClr val="FFFFFF"/>
                </a:solidFill>
                <a:latin typeface="Montserrat SemiBold"/>
                <a:ea typeface="Montserrat SemiBold"/>
                <a:cs typeface="Montserrat SemiBold"/>
                <a:sym typeface="Montserrat SemiBold"/>
              </a:defRPr>
            </a:lvl6pPr>
            <a:lvl7pPr lvl="6" algn="l">
              <a:lnSpc>
                <a:spcPct val="100000"/>
              </a:lnSpc>
              <a:spcBef>
                <a:spcPts val="0"/>
              </a:spcBef>
              <a:spcAft>
                <a:spcPts val="0"/>
              </a:spcAft>
              <a:buClr>
                <a:srgbClr val="FFFFFF"/>
              </a:buClr>
              <a:buSzPts val="1800"/>
              <a:buFont typeface="Montserrat SemiBold"/>
              <a:buNone/>
              <a:defRPr>
                <a:solidFill>
                  <a:srgbClr val="FFFFFF"/>
                </a:solidFill>
                <a:latin typeface="Montserrat SemiBold"/>
                <a:ea typeface="Montserrat SemiBold"/>
                <a:cs typeface="Montserrat SemiBold"/>
                <a:sym typeface="Montserrat SemiBold"/>
              </a:defRPr>
            </a:lvl7pPr>
            <a:lvl8pPr lvl="7" algn="l">
              <a:lnSpc>
                <a:spcPct val="100000"/>
              </a:lnSpc>
              <a:spcBef>
                <a:spcPts val="0"/>
              </a:spcBef>
              <a:spcAft>
                <a:spcPts val="0"/>
              </a:spcAft>
              <a:buClr>
                <a:srgbClr val="FFFFFF"/>
              </a:buClr>
              <a:buSzPts val="1800"/>
              <a:buFont typeface="Montserrat SemiBold"/>
              <a:buNone/>
              <a:defRPr>
                <a:solidFill>
                  <a:srgbClr val="FFFFFF"/>
                </a:solidFill>
                <a:latin typeface="Montserrat SemiBold"/>
                <a:ea typeface="Montserrat SemiBold"/>
                <a:cs typeface="Montserrat SemiBold"/>
                <a:sym typeface="Montserrat SemiBold"/>
              </a:defRPr>
            </a:lvl8pPr>
            <a:lvl9pPr lvl="8" algn="l">
              <a:lnSpc>
                <a:spcPct val="100000"/>
              </a:lnSpc>
              <a:spcBef>
                <a:spcPts val="0"/>
              </a:spcBef>
              <a:spcAft>
                <a:spcPts val="0"/>
              </a:spcAft>
              <a:buClr>
                <a:srgbClr val="FFFFFF"/>
              </a:buClr>
              <a:buSzPts val="1800"/>
              <a:buFont typeface="Montserrat SemiBold"/>
              <a:buNone/>
              <a:defRPr>
                <a:solidFill>
                  <a:srgbClr val="FFFFFF"/>
                </a:solidFill>
                <a:latin typeface="Montserrat SemiBold"/>
                <a:ea typeface="Montserrat SemiBold"/>
                <a:cs typeface="Montserrat SemiBold"/>
                <a:sym typeface="Montserrat SemiBold"/>
              </a:defRPr>
            </a:lvl9pPr>
          </a:lstStyle>
          <a:p/>
        </p:txBody>
      </p:sp>
      <p:sp>
        <p:nvSpPr>
          <p:cNvPr id="105" name="Google Shape;105;p55"/>
          <p:cNvSpPr txBox="1"/>
          <p:nvPr>
            <p:ph idx="4" type="title"/>
          </p:nvPr>
        </p:nvSpPr>
        <p:spPr>
          <a:xfrm>
            <a:off x="272644" y="2598355"/>
            <a:ext cx="3672300" cy="814800"/>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Clr>
                <a:srgbClr val="FFFFFF"/>
              </a:buClr>
              <a:buSzPts val="1800"/>
              <a:buNone/>
              <a:defRPr>
                <a:solidFill>
                  <a:srgbClr val="FFFFFF"/>
                </a:solidFill>
              </a:defRPr>
            </a:lvl1pPr>
            <a:lvl2pPr lvl="1" algn="l">
              <a:lnSpc>
                <a:spcPct val="100000"/>
              </a:lnSpc>
              <a:spcBef>
                <a:spcPts val="0"/>
              </a:spcBef>
              <a:spcAft>
                <a:spcPts val="0"/>
              </a:spcAft>
              <a:buClr>
                <a:srgbClr val="FFFFFF"/>
              </a:buClr>
              <a:buSzPts val="1800"/>
              <a:buFont typeface="Montserrat SemiBold"/>
              <a:buNone/>
              <a:defRPr>
                <a:solidFill>
                  <a:srgbClr val="FFFFFF"/>
                </a:solidFill>
                <a:latin typeface="Montserrat SemiBold"/>
                <a:ea typeface="Montserrat SemiBold"/>
                <a:cs typeface="Montserrat SemiBold"/>
                <a:sym typeface="Montserrat SemiBold"/>
              </a:defRPr>
            </a:lvl2pPr>
            <a:lvl3pPr lvl="2" algn="l">
              <a:lnSpc>
                <a:spcPct val="100000"/>
              </a:lnSpc>
              <a:spcBef>
                <a:spcPts val="0"/>
              </a:spcBef>
              <a:spcAft>
                <a:spcPts val="0"/>
              </a:spcAft>
              <a:buClr>
                <a:srgbClr val="FFFFFF"/>
              </a:buClr>
              <a:buSzPts val="1800"/>
              <a:buFont typeface="Montserrat SemiBold"/>
              <a:buNone/>
              <a:defRPr>
                <a:solidFill>
                  <a:srgbClr val="FFFFFF"/>
                </a:solidFill>
                <a:latin typeface="Montserrat SemiBold"/>
                <a:ea typeface="Montserrat SemiBold"/>
                <a:cs typeface="Montserrat SemiBold"/>
                <a:sym typeface="Montserrat SemiBold"/>
              </a:defRPr>
            </a:lvl3pPr>
            <a:lvl4pPr lvl="3" algn="l">
              <a:lnSpc>
                <a:spcPct val="100000"/>
              </a:lnSpc>
              <a:spcBef>
                <a:spcPts val="0"/>
              </a:spcBef>
              <a:spcAft>
                <a:spcPts val="0"/>
              </a:spcAft>
              <a:buClr>
                <a:srgbClr val="FFFFFF"/>
              </a:buClr>
              <a:buSzPts val="1800"/>
              <a:buFont typeface="Montserrat SemiBold"/>
              <a:buNone/>
              <a:defRPr>
                <a:solidFill>
                  <a:srgbClr val="FFFFFF"/>
                </a:solidFill>
                <a:latin typeface="Montserrat SemiBold"/>
                <a:ea typeface="Montserrat SemiBold"/>
                <a:cs typeface="Montserrat SemiBold"/>
                <a:sym typeface="Montserrat SemiBold"/>
              </a:defRPr>
            </a:lvl4pPr>
            <a:lvl5pPr lvl="4" algn="l">
              <a:lnSpc>
                <a:spcPct val="100000"/>
              </a:lnSpc>
              <a:spcBef>
                <a:spcPts val="0"/>
              </a:spcBef>
              <a:spcAft>
                <a:spcPts val="0"/>
              </a:spcAft>
              <a:buClr>
                <a:srgbClr val="FFFFFF"/>
              </a:buClr>
              <a:buSzPts val="1800"/>
              <a:buFont typeface="Montserrat SemiBold"/>
              <a:buNone/>
              <a:defRPr>
                <a:solidFill>
                  <a:srgbClr val="FFFFFF"/>
                </a:solidFill>
                <a:latin typeface="Montserrat SemiBold"/>
                <a:ea typeface="Montserrat SemiBold"/>
                <a:cs typeface="Montserrat SemiBold"/>
                <a:sym typeface="Montserrat SemiBold"/>
              </a:defRPr>
            </a:lvl5pPr>
            <a:lvl6pPr lvl="5" algn="l">
              <a:lnSpc>
                <a:spcPct val="100000"/>
              </a:lnSpc>
              <a:spcBef>
                <a:spcPts val="0"/>
              </a:spcBef>
              <a:spcAft>
                <a:spcPts val="0"/>
              </a:spcAft>
              <a:buClr>
                <a:srgbClr val="FFFFFF"/>
              </a:buClr>
              <a:buSzPts val="1800"/>
              <a:buFont typeface="Montserrat SemiBold"/>
              <a:buNone/>
              <a:defRPr>
                <a:solidFill>
                  <a:srgbClr val="FFFFFF"/>
                </a:solidFill>
                <a:latin typeface="Montserrat SemiBold"/>
                <a:ea typeface="Montserrat SemiBold"/>
                <a:cs typeface="Montserrat SemiBold"/>
                <a:sym typeface="Montserrat SemiBold"/>
              </a:defRPr>
            </a:lvl6pPr>
            <a:lvl7pPr lvl="6" algn="l">
              <a:lnSpc>
                <a:spcPct val="100000"/>
              </a:lnSpc>
              <a:spcBef>
                <a:spcPts val="0"/>
              </a:spcBef>
              <a:spcAft>
                <a:spcPts val="0"/>
              </a:spcAft>
              <a:buClr>
                <a:srgbClr val="FFFFFF"/>
              </a:buClr>
              <a:buSzPts val="1800"/>
              <a:buFont typeface="Montserrat SemiBold"/>
              <a:buNone/>
              <a:defRPr>
                <a:solidFill>
                  <a:srgbClr val="FFFFFF"/>
                </a:solidFill>
                <a:latin typeface="Montserrat SemiBold"/>
                <a:ea typeface="Montserrat SemiBold"/>
                <a:cs typeface="Montserrat SemiBold"/>
                <a:sym typeface="Montserrat SemiBold"/>
              </a:defRPr>
            </a:lvl7pPr>
            <a:lvl8pPr lvl="7" algn="l">
              <a:lnSpc>
                <a:spcPct val="100000"/>
              </a:lnSpc>
              <a:spcBef>
                <a:spcPts val="0"/>
              </a:spcBef>
              <a:spcAft>
                <a:spcPts val="0"/>
              </a:spcAft>
              <a:buClr>
                <a:srgbClr val="FFFFFF"/>
              </a:buClr>
              <a:buSzPts val="1800"/>
              <a:buFont typeface="Montserrat SemiBold"/>
              <a:buNone/>
              <a:defRPr>
                <a:solidFill>
                  <a:srgbClr val="FFFFFF"/>
                </a:solidFill>
                <a:latin typeface="Montserrat SemiBold"/>
                <a:ea typeface="Montserrat SemiBold"/>
                <a:cs typeface="Montserrat SemiBold"/>
                <a:sym typeface="Montserrat SemiBold"/>
              </a:defRPr>
            </a:lvl8pPr>
            <a:lvl9pPr lvl="8" algn="l">
              <a:lnSpc>
                <a:spcPct val="100000"/>
              </a:lnSpc>
              <a:spcBef>
                <a:spcPts val="0"/>
              </a:spcBef>
              <a:spcAft>
                <a:spcPts val="0"/>
              </a:spcAft>
              <a:buClr>
                <a:srgbClr val="FFFFFF"/>
              </a:buClr>
              <a:buSzPts val="1800"/>
              <a:buFont typeface="Montserrat SemiBold"/>
              <a:buNone/>
              <a:defRPr>
                <a:solidFill>
                  <a:srgbClr val="FFFFFF"/>
                </a:solidFill>
                <a:latin typeface="Montserrat SemiBold"/>
                <a:ea typeface="Montserrat SemiBold"/>
                <a:cs typeface="Montserrat SemiBold"/>
                <a:sym typeface="Montserrat SemiBold"/>
              </a:defRPr>
            </a:lvl9pPr>
          </a:lstStyle>
          <a:p/>
        </p:txBody>
      </p:sp>
      <p:sp>
        <p:nvSpPr>
          <p:cNvPr id="106" name="Google Shape;106;p55"/>
          <p:cNvSpPr txBox="1"/>
          <p:nvPr>
            <p:ph idx="1" type="body"/>
          </p:nvPr>
        </p:nvSpPr>
        <p:spPr>
          <a:xfrm>
            <a:off x="270000" y="1165827"/>
            <a:ext cx="3743100" cy="1804800"/>
          </a:xfrm>
          <a:prstGeom prst="rect">
            <a:avLst/>
          </a:prstGeom>
          <a:noFill/>
          <a:ln>
            <a:noFill/>
          </a:ln>
        </p:spPr>
        <p:txBody>
          <a:bodyPr anchorCtr="0" anchor="t" bIns="0" lIns="0" spcFirstLastPara="1" rIns="0" wrap="square" tIns="0">
            <a:noAutofit/>
          </a:bodyPr>
          <a:lstStyle>
            <a:lvl1pPr indent="-292100" lvl="0" marL="457200" marR="0" algn="l">
              <a:lnSpc>
                <a:spcPct val="100000"/>
              </a:lnSpc>
              <a:spcBef>
                <a:spcPts val="0"/>
              </a:spcBef>
              <a:spcAft>
                <a:spcPts val="0"/>
              </a:spcAft>
              <a:buClr>
                <a:srgbClr val="FFFFFF"/>
              </a:buClr>
              <a:buSzPts val="1000"/>
              <a:buFont typeface="Montserrat"/>
              <a:buChar char="→"/>
              <a:defRPr i="0" sz="1000" u="none" cap="none" strike="noStrike">
                <a:solidFill>
                  <a:srgbClr val="FFFFFF"/>
                </a:solidFill>
                <a:latin typeface="Montserrat"/>
                <a:ea typeface="Montserrat"/>
                <a:cs typeface="Montserrat"/>
                <a:sym typeface="Montserrat"/>
              </a:defRPr>
            </a:lvl1pPr>
            <a:lvl2pPr indent="-292100" lvl="1" marL="914400" marR="0" algn="l">
              <a:lnSpc>
                <a:spcPct val="100000"/>
              </a:lnSpc>
              <a:spcBef>
                <a:spcPts val="100"/>
              </a:spcBef>
              <a:spcAft>
                <a:spcPts val="0"/>
              </a:spcAft>
              <a:buClr>
                <a:srgbClr val="FFFFFF"/>
              </a:buClr>
              <a:buSzPts val="1000"/>
              <a:buFont typeface="Montserrat"/>
              <a:buChar char="→"/>
              <a:defRPr i="0" sz="1000" u="none" cap="none" strike="noStrike">
                <a:solidFill>
                  <a:srgbClr val="FFFFFF"/>
                </a:solidFill>
                <a:latin typeface="Montserrat"/>
                <a:ea typeface="Montserrat"/>
                <a:cs typeface="Montserrat"/>
                <a:sym typeface="Montserrat"/>
              </a:defRPr>
            </a:lvl2pPr>
            <a:lvl3pPr indent="-292100" lvl="2" marL="1371600" marR="0" algn="l">
              <a:lnSpc>
                <a:spcPct val="100000"/>
              </a:lnSpc>
              <a:spcBef>
                <a:spcPts val="100"/>
              </a:spcBef>
              <a:spcAft>
                <a:spcPts val="0"/>
              </a:spcAft>
              <a:buClr>
                <a:srgbClr val="FFFFFF"/>
              </a:buClr>
              <a:buSzPts val="1000"/>
              <a:buFont typeface="Montserrat"/>
              <a:buChar char="→"/>
              <a:defRPr i="0" sz="1000" u="none" cap="none" strike="noStrike">
                <a:solidFill>
                  <a:srgbClr val="FFFFFF"/>
                </a:solidFill>
                <a:latin typeface="Montserrat"/>
                <a:ea typeface="Montserrat"/>
                <a:cs typeface="Montserrat"/>
                <a:sym typeface="Montserrat"/>
              </a:defRPr>
            </a:lvl3pPr>
            <a:lvl4pPr indent="-292100" lvl="3" marL="1828800" marR="0" algn="l">
              <a:lnSpc>
                <a:spcPct val="100000"/>
              </a:lnSpc>
              <a:spcBef>
                <a:spcPts val="100"/>
              </a:spcBef>
              <a:spcAft>
                <a:spcPts val="0"/>
              </a:spcAft>
              <a:buClr>
                <a:srgbClr val="FFFFFF"/>
              </a:buClr>
              <a:buSzPts val="1000"/>
              <a:buFont typeface="Montserrat"/>
              <a:buChar char="→"/>
              <a:defRPr i="0" sz="1000" u="none" cap="none" strike="noStrike">
                <a:solidFill>
                  <a:srgbClr val="FFFFFF"/>
                </a:solidFill>
                <a:latin typeface="Montserrat"/>
                <a:ea typeface="Montserrat"/>
                <a:cs typeface="Montserrat"/>
                <a:sym typeface="Montserrat"/>
              </a:defRPr>
            </a:lvl4pPr>
            <a:lvl5pPr indent="-292100" lvl="4" marL="2286000" marR="0" algn="l">
              <a:lnSpc>
                <a:spcPct val="100000"/>
              </a:lnSpc>
              <a:spcBef>
                <a:spcPts val="100"/>
              </a:spcBef>
              <a:spcAft>
                <a:spcPts val="0"/>
              </a:spcAft>
              <a:buClr>
                <a:srgbClr val="FFFFFF"/>
              </a:buClr>
              <a:buSzPts val="1000"/>
              <a:buFont typeface="Montserrat"/>
              <a:buChar char="→"/>
              <a:defRPr i="0" sz="1000" u="none" cap="none" strike="noStrike">
                <a:solidFill>
                  <a:srgbClr val="FFFFFF"/>
                </a:solidFill>
                <a:latin typeface="Montserrat"/>
                <a:ea typeface="Montserrat"/>
                <a:cs typeface="Montserrat"/>
                <a:sym typeface="Montserrat"/>
              </a:defRPr>
            </a:lvl5pPr>
            <a:lvl6pPr indent="-292100" lvl="5" marL="2743200" marR="0" algn="l">
              <a:lnSpc>
                <a:spcPct val="100000"/>
              </a:lnSpc>
              <a:spcBef>
                <a:spcPts val="100"/>
              </a:spcBef>
              <a:spcAft>
                <a:spcPts val="0"/>
              </a:spcAft>
              <a:buClr>
                <a:srgbClr val="FFFFFF"/>
              </a:buClr>
              <a:buSzPts val="1000"/>
              <a:buFont typeface="Montserrat"/>
              <a:buChar char="→"/>
              <a:defRPr i="0" sz="1000" u="none" cap="none" strike="noStrike">
                <a:solidFill>
                  <a:srgbClr val="FFFFFF"/>
                </a:solidFill>
                <a:latin typeface="Montserrat"/>
                <a:ea typeface="Montserrat"/>
                <a:cs typeface="Montserrat"/>
                <a:sym typeface="Montserrat"/>
              </a:defRPr>
            </a:lvl6pPr>
            <a:lvl7pPr indent="-292100" lvl="6" marL="3200400" marR="0" algn="l">
              <a:lnSpc>
                <a:spcPct val="100000"/>
              </a:lnSpc>
              <a:spcBef>
                <a:spcPts val="100"/>
              </a:spcBef>
              <a:spcAft>
                <a:spcPts val="0"/>
              </a:spcAft>
              <a:buClr>
                <a:srgbClr val="FFFFFF"/>
              </a:buClr>
              <a:buSzPts val="1000"/>
              <a:buFont typeface="Montserrat"/>
              <a:buChar char="→"/>
              <a:defRPr i="0" sz="1000" u="none" cap="none" strike="noStrike">
                <a:solidFill>
                  <a:srgbClr val="FFFFFF"/>
                </a:solidFill>
                <a:latin typeface="Montserrat"/>
                <a:ea typeface="Montserrat"/>
                <a:cs typeface="Montserrat"/>
                <a:sym typeface="Montserrat"/>
              </a:defRPr>
            </a:lvl7pPr>
            <a:lvl8pPr indent="-292100" lvl="7" marL="3657600" marR="0" algn="l">
              <a:lnSpc>
                <a:spcPct val="100000"/>
              </a:lnSpc>
              <a:spcBef>
                <a:spcPts val="100"/>
              </a:spcBef>
              <a:spcAft>
                <a:spcPts val="0"/>
              </a:spcAft>
              <a:buClr>
                <a:srgbClr val="FFFFFF"/>
              </a:buClr>
              <a:buSzPts val="1000"/>
              <a:buFont typeface="Montserrat"/>
              <a:buChar char="→"/>
              <a:defRPr i="0" sz="1000" u="none" cap="none" strike="noStrike">
                <a:solidFill>
                  <a:srgbClr val="FFFFFF"/>
                </a:solidFill>
                <a:latin typeface="Montserrat"/>
                <a:ea typeface="Montserrat"/>
                <a:cs typeface="Montserrat"/>
                <a:sym typeface="Montserrat"/>
              </a:defRPr>
            </a:lvl8pPr>
            <a:lvl9pPr indent="-292100" lvl="8" marL="4114800" marR="0" algn="l">
              <a:lnSpc>
                <a:spcPct val="100000"/>
              </a:lnSpc>
              <a:spcBef>
                <a:spcPts val="100"/>
              </a:spcBef>
              <a:spcAft>
                <a:spcPts val="100"/>
              </a:spcAft>
              <a:buClr>
                <a:srgbClr val="FFFFFF"/>
              </a:buClr>
              <a:buSzPts val="1000"/>
              <a:buFont typeface="Montserrat"/>
              <a:buChar char="→"/>
              <a:defRPr i="0" sz="1000" u="none" cap="none" strike="noStrike">
                <a:solidFill>
                  <a:srgbClr val="FFFFFF"/>
                </a:solidFill>
                <a:latin typeface="Montserrat"/>
                <a:ea typeface="Montserrat"/>
                <a:cs typeface="Montserrat"/>
                <a:sym typeface="Montserrat"/>
              </a:defRPr>
            </a:lvl9pPr>
          </a:lstStyle>
          <a:p/>
        </p:txBody>
      </p:sp>
      <p:sp>
        <p:nvSpPr>
          <p:cNvPr id="107" name="Google Shape;107;p55"/>
          <p:cNvSpPr txBox="1"/>
          <p:nvPr>
            <p:ph idx="5" type="body"/>
          </p:nvPr>
        </p:nvSpPr>
        <p:spPr>
          <a:xfrm>
            <a:off x="4643793" y="1165828"/>
            <a:ext cx="3743100" cy="1752000"/>
          </a:xfrm>
          <a:prstGeom prst="rect">
            <a:avLst/>
          </a:prstGeom>
          <a:noFill/>
          <a:ln>
            <a:noFill/>
          </a:ln>
        </p:spPr>
        <p:txBody>
          <a:bodyPr anchorCtr="0" anchor="t" bIns="0" lIns="0" spcFirstLastPara="1" rIns="0" wrap="square" tIns="0">
            <a:noAutofit/>
          </a:bodyPr>
          <a:lstStyle>
            <a:lvl1pPr indent="-292100" lvl="0" marL="457200" marR="0" algn="l">
              <a:lnSpc>
                <a:spcPct val="100000"/>
              </a:lnSpc>
              <a:spcBef>
                <a:spcPts val="0"/>
              </a:spcBef>
              <a:spcAft>
                <a:spcPts val="0"/>
              </a:spcAft>
              <a:buClr>
                <a:srgbClr val="FFFFFF"/>
              </a:buClr>
              <a:buSzPts val="1000"/>
              <a:buFont typeface="Montserrat"/>
              <a:buChar char="→"/>
              <a:defRPr i="0" sz="1000" u="none" cap="none" strike="noStrike">
                <a:solidFill>
                  <a:srgbClr val="FFFFFF"/>
                </a:solidFill>
                <a:latin typeface="Montserrat"/>
                <a:ea typeface="Montserrat"/>
                <a:cs typeface="Montserrat"/>
                <a:sym typeface="Montserrat"/>
              </a:defRPr>
            </a:lvl1pPr>
            <a:lvl2pPr indent="-292100" lvl="1" marL="914400" marR="0" algn="l">
              <a:lnSpc>
                <a:spcPct val="100000"/>
              </a:lnSpc>
              <a:spcBef>
                <a:spcPts val="0"/>
              </a:spcBef>
              <a:spcAft>
                <a:spcPts val="0"/>
              </a:spcAft>
              <a:buClr>
                <a:srgbClr val="FFFFFF"/>
              </a:buClr>
              <a:buSzPts val="1000"/>
              <a:buFont typeface="Montserrat"/>
              <a:buChar char="→"/>
              <a:defRPr i="0" sz="1000" u="none" cap="none" strike="noStrike">
                <a:solidFill>
                  <a:srgbClr val="FFFFFF"/>
                </a:solidFill>
                <a:latin typeface="Montserrat"/>
                <a:ea typeface="Montserrat"/>
                <a:cs typeface="Montserrat"/>
                <a:sym typeface="Montserrat"/>
              </a:defRPr>
            </a:lvl2pPr>
            <a:lvl3pPr indent="-292100" lvl="2" marL="1371600" marR="0" algn="l">
              <a:lnSpc>
                <a:spcPct val="100000"/>
              </a:lnSpc>
              <a:spcBef>
                <a:spcPts val="0"/>
              </a:spcBef>
              <a:spcAft>
                <a:spcPts val="0"/>
              </a:spcAft>
              <a:buClr>
                <a:srgbClr val="FFFFFF"/>
              </a:buClr>
              <a:buSzPts val="1000"/>
              <a:buFont typeface="Montserrat"/>
              <a:buChar char="→"/>
              <a:defRPr i="0" sz="1000" u="none" cap="none" strike="noStrike">
                <a:solidFill>
                  <a:srgbClr val="FFFFFF"/>
                </a:solidFill>
                <a:latin typeface="Montserrat"/>
                <a:ea typeface="Montserrat"/>
                <a:cs typeface="Montserrat"/>
                <a:sym typeface="Montserrat"/>
              </a:defRPr>
            </a:lvl3pPr>
            <a:lvl4pPr indent="-292100" lvl="3" marL="1828800" marR="0" algn="l">
              <a:lnSpc>
                <a:spcPct val="100000"/>
              </a:lnSpc>
              <a:spcBef>
                <a:spcPts val="0"/>
              </a:spcBef>
              <a:spcAft>
                <a:spcPts val="0"/>
              </a:spcAft>
              <a:buClr>
                <a:srgbClr val="FFFFFF"/>
              </a:buClr>
              <a:buSzPts val="1000"/>
              <a:buFont typeface="Montserrat"/>
              <a:buChar char="→"/>
              <a:defRPr i="0" sz="1000" u="none" cap="none" strike="noStrike">
                <a:solidFill>
                  <a:srgbClr val="FFFFFF"/>
                </a:solidFill>
                <a:latin typeface="Montserrat"/>
                <a:ea typeface="Montserrat"/>
                <a:cs typeface="Montserrat"/>
                <a:sym typeface="Montserrat"/>
              </a:defRPr>
            </a:lvl4pPr>
            <a:lvl5pPr indent="-292100" lvl="4" marL="2286000" marR="0" algn="l">
              <a:lnSpc>
                <a:spcPct val="100000"/>
              </a:lnSpc>
              <a:spcBef>
                <a:spcPts val="0"/>
              </a:spcBef>
              <a:spcAft>
                <a:spcPts val="0"/>
              </a:spcAft>
              <a:buClr>
                <a:srgbClr val="FFFFFF"/>
              </a:buClr>
              <a:buSzPts val="1000"/>
              <a:buFont typeface="Montserrat"/>
              <a:buChar char="→"/>
              <a:defRPr i="0" sz="1000" u="none" cap="none" strike="noStrike">
                <a:solidFill>
                  <a:srgbClr val="FFFFFF"/>
                </a:solidFill>
                <a:latin typeface="Montserrat"/>
                <a:ea typeface="Montserrat"/>
                <a:cs typeface="Montserrat"/>
                <a:sym typeface="Montserrat"/>
              </a:defRPr>
            </a:lvl5pPr>
            <a:lvl6pPr indent="-292100" lvl="5" marL="2743200" marR="0" algn="l">
              <a:lnSpc>
                <a:spcPct val="100000"/>
              </a:lnSpc>
              <a:spcBef>
                <a:spcPts val="0"/>
              </a:spcBef>
              <a:spcAft>
                <a:spcPts val="0"/>
              </a:spcAft>
              <a:buClr>
                <a:srgbClr val="FFFFFF"/>
              </a:buClr>
              <a:buSzPts val="1000"/>
              <a:buFont typeface="Montserrat"/>
              <a:buChar char="→"/>
              <a:defRPr i="0" sz="1000" u="none" cap="none" strike="noStrike">
                <a:solidFill>
                  <a:srgbClr val="FFFFFF"/>
                </a:solidFill>
                <a:latin typeface="Montserrat"/>
                <a:ea typeface="Montserrat"/>
                <a:cs typeface="Montserrat"/>
                <a:sym typeface="Montserrat"/>
              </a:defRPr>
            </a:lvl6pPr>
            <a:lvl7pPr indent="-292100" lvl="6" marL="3200400" marR="0" algn="l">
              <a:lnSpc>
                <a:spcPct val="100000"/>
              </a:lnSpc>
              <a:spcBef>
                <a:spcPts val="0"/>
              </a:spcBef>
              <a:spcAft>
                <a:spcPts val="0"/>
              </a:spcAft>
              <a:buClr>
                <a:srgbClr val="FFFFFF"/>
              </a:buClr>
              <a:buSzPts val="1000"/>
              <a:buFont typeface="Montserrat"/>
              <a:buChar char="→"/>
              <a:defRPr i="0" sz="1000" u="none" cap="none" strike="noStrike">
                <a:solidFill>
                  <a:srgbClr val="FFFFFF"/>
                </a:solidFill>
                <a:latin typeface="Montserrat"/>
                <a:ea typeface="Montserrat"/>
                <a:cs typeface="Montserrat"/>
                <a:sym typeface="Montserrat"/>
              </a:defRPr>
            </a:lvl7pPr>
            <a:lvl8pPr indent="-292100" lvl="7" marL="3657600" marR="0" algn="l">
              <a:lnSpc>
                <a:spcPct val="100000"/>
              </a:lnSpc>
              <a:spcBef>
                <a:spcPts val="0"/>
              </a:spcBef>
              <a:spcAft>
                <a:spcPts val="0"/>
              </a:spcAft>
              <a:buClr>
                <a:srgbClr val="FFFFFF"/>
              </a:buClr>
              <a:buSzPts val="1000"/>
              <a:buFont typeface="Montserrat"/>
              <a:buChar char="→"/>
              <a:defRPr i="0" sz="1000" u="none" cap="none" strike="noStrike">
                <a:solidFill>
                  <a:srgbClr val="FFFFFF"/>
                </a:solidFill>
                <a:latin typeface="Montserrat"/>
                <a:ea typeface="Montserrat"/>
                <a:cs typeface="Montserrat"/>
                <a:sym typeface="Montserrat"/>
              </a:defRPr>
            </a:lvl8pPr>
            <a:lvl9pPr indent="-292100" lvl="8" marL="4114800" marR="0" algn="l">
              <a:lnSpc>
                <a:spcPct val="100000"/>
              </a:lnSpc>
              <a:spcBef>
                <a:spcPts val="0"/>
              </a:spcBef>
              <a:spcAft>
                <a:spcPts val="0"/>
              </a:spcAft>
              <a:buClr>
                <a:srgbClr val="FFFFFF"/>
              </a:buClr>
              <a:buSzPts val="1000"/>
              <a:buFont typeface="Montserrat"/>
              <a:buChar char="→"/>
              <a:defRPr i="0" sz="1000" u="none" cap="none" strike="noStrike">
                <a:solidFill>
                  <a:srgbClr val="FFFFFF"/>
                </a:solidFill>
                <a:latin typeface="Montserrat"/>
                <a:ea typeface="Montserrat"/>
                <a:cs typeface="Montserrat"/>
                <a:sym typeface="Montserrat"/>
              </a:defRPr>
            </a:lvl9pPr>
          </a:lstStyle>
          <a:p/>
        </p:txBody>
      </p:sp>
      <p:sp>
        <p:nvSpPr>
          <p:cNvPr id="108" name="Google Shape;108;p55"/>
          <p:cNvSpPr txBox="1"/>
          <p:nvPr>
            <p:ph idx="6" type="body"/>
          </p:nvPr>
        </p:nvSpPr>
        <p:spPr>
          <a:xfrm>
            <a:off x="270000" y="3475040"/>
            <a:ext cx="3743100" cy="1804800"/>
          </a:xfrm>
          <a:prstGeom prst="rect">
            <a:avLst/>
          </a:prstGeom>
          <a:noFill/>
          <a:ln>
            <a:noFill/>
          </a:ln>
        </p:spPr>
        <p:txBody>
          <a:bodyPr anchorCtr="0" anchor="t" bIns="0" lIns="0" spcFirstLastPara="1" rIns="0" wrap="square" tIns="0">
            <a:noAutofit/>
          </a:bodyPr>
          <a:lstStyle>
            <a:lvl1pPr indent="-292100" lvl="0" marL="457200" marR="0" algn="l">
              <a:lnSpc>
                <a:spcPct val="100000"/>
              </a:lnSpc>
              <a:spcBef>
                <a:spcPts val="0"/>
              </a:spcBef>
              <a:spcAft>
                <a:spcPts val="0"/>
              </a:spcAft>
              <a:buClr>
                <a:srgbClr val="FFFFFF"/>
              </a:buClr>
              <a:buSzPts val="1000"/>
              <a:buFont typeface="Montserrat"/>
              <a:buChar char="→"/>
              <a:defRPr i="0" sz="1000" u="none" cap="none" strike="noStrike">
                <a:solidFill>
                  <a:srgbClr val="FFFFFF"/>
                </a:solidFill>
                <a:latin typeface="Montserrat"/>
                <a:ea typeface="Montserrat"/>
                <a:cs typeface="Montserrat"/>
                <a:sym typeface="Montserrat"/>
              </a:defRPr>
            </a:lvl1pPr>
            <a:lvl2pPr indent="-292100" lvl="1" marL="914400" marR="0" algn="l">
              <a:lnSpc>
                <a:spcPct val="100000"/>
              </a:lnSpc>
              <a:spcBef>
                <a:spcPts val="0"/>
              </a:spcBef>
              <a:spcAft>
                <a:spcPts val="0"/>
              </a:spcAft>
              <a:buClr>
                <a:srgbClr val="FFFFFF"/>
              </a:buClr>
              <a:buSzPts val="1000"/>
              <a:buFont typeface="Montserrat"/>
              <a:buChar char="→"/>
              <a:defRPr i="0" sz="1000" u="none" cap="none" strike="noStrike">
                <a:solidFill>
                  <a:srgbClr val="FFFFFF"/>
                </a:solidFill>
                <a:latin typeface="Montserrat"/>
                <a:ea typeface="Montserrat"/>
                <a:cs typeface="Montserrat"/>
                <a:sym typeface="Montserrat"/>
              </a:defRPr>
            </a:lvl2pPr>
            <a:lvl3pPr indent="-292100" lvl="2" marL="1371600" marR="0" algn="l">
              <a:lnSpc>
                <a:spcPct val="100000"/>
              </a:lnSpc>
              <a:spcBef>
                <a:spcPts val="0"/>
              </a:spcBef>
              <a:spcAft>
                <a:spcPts val="0"/>
              </a:spcAft>
              <a:buClr>
                <a:srgbClr val="FFFFFF"/>
              </a:buClr>
              <a:buSzPts val="1000"/>
              <a:buFont typeface="Montserrat"/>
              <a:buChar char="→"/>
              <a:defRPr i="0" sz="1000" u="none" cap="none" strike="noStrike">
                <a:solidFill>
                  <a:srgbClr val="FFFFFF"/>
                </a:solidFill>
                <a:latin typeface="Montserrat"/>
                <a:ea typeface="Montserrat"/>
                <a:cs typeface="Montserrat"/>
                <a:sym typeface="Montserrat"/>
              </a:defRPr>
            </a:lvl3pPr>
            <a:lvl4pPr indent="-292100" lvl="3" marL="1828800" marR="0" algn="l">
              <a:lnSpc>
                <a:spcPct val="100000"/>
              </a:lnSpc>
              <a:spcBef>
                <a:spcPts val="0"/>
              </a:spcBef>
              <a:spcAft>
                <a:spcPts val="0"/>
              </a:spcAft>
              <a:buClr>
                <a:srgbClr val="FFFFFF"/>
              </a:buClr>
              <a:buSzPts val="1000"/>
              <a:buFont typeface="Montserrat"/>
              <a:buChar char="→"/>
              <a:defRPr i="0" sz="1000" u="none" cap="none" strike="noStrike">
                <a:solidFill>
                  <a:srgbClr val="FFFFFF"/>
                </a:solidFill>
                <a:latin typeface="Montserrat"/>
                <a:ea typeface="Montserrat"/>
                <a:cs typeface="Montserrat"/>
                <a:sym typeface="Montserrat"/>
              </a:defRPr>
            </a:lvl4pPr>
            <a:lvl5pPr indent="-292100" lvl="4" marL="2286000" marR="0" algn="l">
              <a:lnSpc>
                <a:spcPct val="100000"/>
              </a:lnSpc>
              <a:spcBef>
                <a:spcPts val="0"/>
              </a:spcBef>
              <a:spcAft>
                <a:spcPts val="0"/>
              </a:spcAft>
              <a:buClr>
                <a:srgbClr val="FFFFFF"/>
              </a:buClr>
              <a:buSzPts val="1000"/>
              <a:buFont typeface="Montserrat"/>
              <a:buChar char="→"/>
              <a:defRPr i="0" sz="1000" u="none" cap="none" strike="noStrike">
                <a:solidFill>
                  <a:srgbClr val="FFFFFF"/>
                </a:solidFill>
                <a:latin typeface="Montserrat"/>
                <a:ea typeface="Montserrat"/>
                <a:cs typeface="Montserrat"/>
                <a:sym typeface="Montserrat"/>
              </a:defRPr>
            </a:lvl5pPr>
            <a:lvl6pPr indent="-292100" lvl="5" marL="2743200" marR="0" algn="l">
              <a:lnSpc>
                <a:spcPct val="100000"/>
              </a:lnSpc>
              <a:spcBef>
                <a:spcPts val="0"/>
              </a:spcBef>
              <a:spcAft>
                <a:spcPts val="0"/>
              </a:spcAft>
              <a:buClr>
                <a:srgbClr val="FFFFFF"/>
              </a:buClr>
              <a:buSzPts val="1000"/>
              <a:buFont typeface="Montserrat"/>
              <a:buChar char="→"/>
              <a:defRPr i="0" sz="1000" u="none" cap="none" strike="noStrike">
                <a:solidFill>
                  <a:srgbClr val="FFFFFF"/>
                </a:solidFill>
                <a:latin typeface="Montserrat"/>
                <a:ea typeface="Montserrat"/>
                <a:cs typeface="Montserrat"/>
                <a:sym typeface="Montserrat"/>
              </a:defRPr>
            </a:lvl6pPr>
            <a:lvl7pPr indent="-292100" lvl="6" marL="3200400" marR="0" algn="l">
              <a:lnSpc>
                <a:spcPct val="100000"/>
              </a:lnSpc>
              <a:spcBef>
                <a:spcPts val="0"/>
              </a:spcBef>
              <a:spcAft>
                <a:spcPts val="0"/>
              </a:spcAft>
              <a:buClr>
                <a:srgbClr val="FFFFFF"/>
              </a:buClr>
              <a:buSzPts val="1000"/>
              <a:buFont typeface="Montserrat"/>
              <a:buChar char="→"/>
              <a:defRPr i="0" sz="1000" u="none" cap="none" strike="noStrike">
                <a:solidFill>
                  <a:srgbClr val="FFFFFF"/>
                </a:solidFill>
                <a:latin typeface="Montserrat"/>
                <a:ea typeface="Montserrat"/>
                <a:cs typeface="Montserrat"/>
                <a:sym typeface="Montserrat"/>
              </a:defRPr>
            </a:lvl7pPr>
            <a:lvl8pPr indent="-292100" lvl="7" marL="3657600" marR="0" algn="l">
              <a:lnSpc>
                <a:spcPct val="100000"/>
              </a:lnSpc>
              <a:spcBef>
                <a:spcPts val="0"/>
              </a:spcBef>
              <a:spcAft>
                <a:spcPts val="0"/>
              </a:spcAft>
              <a:buClr>
                <a:srgbClr val="FFFFFF"/>
              </a:buClr>
              <a:buSzPts val="1000"/>
              <a:buFont typeface="Montserrat"/>
              <a:buChar char="→"/>
              <a:defRPr i="0" sz="1000" u="none" cap="none" strike="noStrike">
                <a:solidFill>
                  <a:srgbClr val="FFFFFF"/>
                </a:solidFill>
                <a:latin typeface="Montserrat"/>
                <a:ea typeface="Montserrat"/>
                <a:cs typeface="Montserrat"/>
                <a:sym typeface="Montserrat"/>
              </a:defRPr>
            </a:lvl8pPr>
            <a:lvl9pPr indent="-292100" lvl="8" marL="4114800" marR="0" algn="l">
              <a:lnSpc>
                <a:spcPct val="100000"/>
              </a:lnSpc>
              <a:spcBef>
                <a:spcPts val="0"/>
              </a:spcBef>
              <a:spcAft>
                <a:spcPts val="0"/>
              </a:spcAft>
              <a:buClr>
                <a:srgbClr val="FFFFFF"/>
              </a:buClr>
              <a:buSzPts val="1000"/>
              <a:buFont typeface="Montserrat"/>
              <a:buChar char="→"/>
              <a:defRPr i="0" sz="1000" u="none" cap="none" strike="noStrike">
                <a:solidFill>
                  <a:srgbClr val="FFFFFF"/>
                </a:solidFill>
                <a:latin typeface="Montserrat"/>
                <a:ea typeface="Montserrat"/>
                <a:cs typeface="Montserrat"/>
                <a:sym typeface="Montserrat"/>
              </a:defRPr>
            </a:lvl9pPr>
          </a:lstStyle>
          <a:p/>
        </p:txBody>
      </p:sp>
      <p:sp>
        <p:nvSpPr>
          <p:cNvPr id="109" name="Google Shape;109;p55"/>
          <p:cNvSpPr txBox="1"/>
          <p:nvPr>
            <p:ph idx="7" type="body"/>
          </p:nvPr>
        </p:nvSpPr>
        <p:spPr>
          <a:xfrm>
            <a:off x="4643793" y="3475040"/>
            <a:ext cx="3743100" cy="1752000"/>
          </a:xfrm>
          <a:prstGeom prst="rect">
            <a:avLst/>
          </a:prstGeom>
          <a:noFill/>
          <a:ln>
            <a:noFill/>
          </a:ln>
        </p:spPr>
        <p:txBody>
          <a:bodyPr anchorCtr="0" anchor="t" bIns="0" lIns="0" spcFirstLastPara="1" rIns="0" wrap="square" tIns="0">
            <a:noAutofit/>
          </a:bodyPr>
          <a:lstStyle>
            <a:lvl1pPr indent="-292100" lvl="0" marL="457200" marR="0" algn="l">
              <a:lnSpc>
                <a:spcPct val="100000"/>
              </a:lnSpc>
              <a:spcBef>
                <a:spcPts val="0"/>
              </a:spcBef>
              <a:spcAft>
                <a:spcPts val="0"/>
              </a:spcAft>
              <a:buClr>
                <a:srgbClr val="FFFFFF"/>
              </a:buClr>
              <a:buSzPts val="1000"/>
              <a:buFont typeface="Montserrat"/>
              <a:buChar char="→"/>
              <a:defRPr i="0" sz="1000" u="none" cap="none" strike="noStrike">
                <a:solidFill>
                  <a:srgbClr val="FFFFFF"/>
                </a:solidFill>
                <a:latin typeface="Montserrat"/>
                <a:ea typeface="Montserrat"/>
                <a:cs typeface="Montserrat"/>
                <a:sym typeface="Montserrat"/>
              </a:defRPr>
            </a:lvl1pPr>
            <a:lvl2pPr indent="-292100" lvl="1" marL="914400" marR="0" algn="l">
              <a:lnSpc>
                <a:spcPct val="100000"/>
              </a:lnSpc>
              <a:spcBef>
                <a:spcPts val="0"/>
              </a:spcBef>
              <a:spcAft>
                <a:spcPts val="0"/>
              </a:spcAft>
              <a:buClr>
                <a:srgbClr val="FFFFFF"/>
              </a:buClr>
              <a:buSzPts val="1000"/>
              <a:buFont typeface="Montserrat"/>
              <a:buChar char="→"/>
              <a:defRPr i="0" sz="1000" u="none" cap="none" strike="noStrike">
                <a:solidFill>
                  <a:srgbClr val="FFFFFF"/>
                </a:solidFill>
                <a:latin typeface="Montserrat"/>
                <a:ea typeface="Montserrat"/>
                <a:cs typeface="Montserrat"/>
                <a:sym typeface="Montserrat"/>
              </a:defRPr>
            </a:lvl2pPr>
            <a:lvl3pPr indent="-292100" lvl="2" marL="1371600" marR="0" algn="l">
              <a:lnSpc>
                <a:spcPct val="100000"/>
              </a:lnSpc>
              <a:spcBef>
                <a:spcPts val="0"/>
              </a:spcBef>
              <a:spcAft>
                <a:spcPts val="0"/>
              </a:spcAft>
              <a:buClr>
                <a:srgbClr val="FFFFFF"/>
              </a:buClr>
              <a:buSzPts val="1000"/>
              <a:buFont typeface="Montserrat"/>
              <a:buChar char="→"/>
              <a:defRPr i="0" sz="1000" u="none" cap="none" strike="noStrike">
                <a:solidFill>
                  <a:srgbClr val="FFFFFF"/>
                </a:solidFill>
                <a:latin typeface="Montserrat"/>
                <a:ea typeface="Montserrat"/>
                <a:cs typeface="Montserrat"/>
                <a:sym typeface="Montserrat"/>
              </a:defRPr>
            </a:lvl3pPr>
            <a:lvl4pPr indent="-292100" lvl="3" marL="1828800" marR="0" algn="l">
              <a:lnSpc>
                <a:spcPct val="100000"/>
              </a:lnSpc>
              <a:spcBef>
                <a:spcPts val="0"/>
              </a:spcBef>
              <a:spcAft>
                <a:spcPts val="0"/>
              </a:spcAft>
              <a:buClr>
                <a:srgbClr val="FFFFFF"/>
              </a:buClr>
              <a:buSzPts val="1000"/>
              <a:buFont typeface="Montserrat"/>
              <a:buChar char="→"/>
              <a:defRPr i="0" sz="1000" u="none" cap="none" strike="noStrike">
                <a:solidFill>
                  <a:srgbClr val="FFFFFF"/>
                </a:solidFill>
                <a:latin typeface="Montserrat"/>
                <a:ea typeface="Montserrat"/>
                <a:cs typeface="Montserrat"/>
                <a:sym typeface="Montserrat"/>
              </a:defRPr>
            </a:lvl4pPr>
            <a:lvl5pPr indent="-292100" lvl="4" marL="2286000" marR="0" algn="l">
              <a:lnSpc>
                <a:spcPct val="100000"/>
              </a:lnSpc>
              <a:spcBef>
                <a:spcPts val="0"/>
              </a:spcBef>
              <a:spcAft>
                <a:spcPts val="0"/>
              </a:spcAft>
              <a:buClr>
                <a:srgbClr val="FFFFFF"/>
              </a:buClr>
              <a:buSzPts val="1000"/>
              <a:buFont typeface="Montserrat"/>
              <a:buChar char="→"/>
              <a:defRPr i="0" sz="1000" u="none" cap="none" strike="noStrike">
                <a:solidFill>
                  <a:srgbClr val="FFFFFF"/>
                </a:solidFill>
                <a:latin typeface="Montserrat"/>
                <a:ea typeface="Montserrat"/>
                <a:cs typeface="Montserrat"/>
                <a:sym typeface="Montserrat"/>
              </a:defRPr>
            </a:lvl5pPr>
            <a:lvl6pPr indent="-292100" lvl="5" marL="2743200" marR="0" algn="l">
              <a:lnSpc>
                <a:spcPct val="100000"/>
              </a:lnSpc>
              <a:spcBef>
                <a:spcPts val="0"/>
              </a:spcBef>
              <a:spcAft>
                <a:spcPts val="0"/>
              </a:spcAft>
              <a:buClr>
                <a:srgbClr val="FFFFFF"/>
              </a:buClr>
              <a:buSzPts val="1000"/>
              <a:buFont typeface="Montserrat"/>
              <a:buChar char="→"/>
              <a:defRPr i="0" sz="1000" u="none" cap="none" strike="noStrike">
                <a:solidFill>
                  <a:srgbClr val="FFFFFF"/>
                </a:solidFill>
                <a:latin typeface="Montserrat"/>
                <a:ea typeface="Montserrat"/>
                <a:cs typeface="Montserrat"/>
                <a:sym typeface="Montserrat"/>
              </a:defRPr>
            </a:lvl6pPr>
            <a:lvl7pPr indent="-292100" lvl="6" marL="3200400" marR="0" algn="l">
              <a:lnSpc>
                <a:spcPct val="100000"/>
              </a:lnSpc>
              <a:spcBef>
                <a:spcPts val="0"/>
              </a:spcBef>
              <a:spcAft>
                <a:spcPts val="0"/>
              </a:spcAft>
              <a:buClr>
                <a:srgbClr val="FFFFFF"/>
              </a:buClr>
              <a:buSzPts val="1000"/>
              <a:buFont typeface="Montserrat"/>
              <a:buChar char="→"/>
              <a:defRPr i="0" sz="1000" u="none" cap="none" strike="noStrike">
                <a:solidFill>
                  <a:srgbClr val="FFFFFF"/>
                </a:solidFill>
                <a:latin typeface="Montserrat"/>
                <a:ea typeface="Montserrat"/>
                <a:cs typeface="Montserrat"/>
                <a:sym typeface="Montserrat"/>
              </a:defRPr>
            </a:lvl7pPr>
            <a:lvl8pPr indent="-292100" lvl="7" marL="3657600" marR="0" algn="l">
              <a:lnSpc>
                <a:spcPct val="100000"/>
              </a:lnSpc>
              <a:spcBef>
                <a:spcPts val="0"/>
              </a:spcBef>
              <a:spcAft>
                <a:spcPts val="0"/>
              </a:spcAft>
              <a:buClr>
                <a:srgbClr val="FFFFFF"/>
              </a:buClr>
              <a:buSzPts val="1000"/>
              <a:buFont typeface="Montserrat"/>
              <a:buChar char="→"/>
              <a:defRPr i="0" sz="1000" u="none" cap="none" strike="noStrike">
                <a:solidFill>
                  <a:srgbClr val="FFFFFF"/>
                </a:solidFill>
                <a:latin typeface="Montserrat"/>
                <a:ea typeface="Montserrat"/>
                <a:cs typeface="Montserrat"/>
                <a:sym typeface="Montserrat"/>
              </a:defRPr>
            </a:lvl8pPr>
            <a:lvl9pPr indent="-292100" lvl="8" marL="4114800" marR="0" algn="l">
              <a:lnSpc>
                <a:spcPct val="100000"/>
              </a:lnSpc>
              <a:spcBef>
                <a:spcPts val="0"/>
              </a:spcBef>
              <a:spcAft>
                <a:spcPts val="0"/>
              </a:spcAft>
              <a:buClr>
                <a:srgbClr val="FFFFFF"/>
              </a:buClr>
              <a:buSzPts val="1000"/>
              <a:buFont typeface="Montserrat"/>
              <a:buChar char="→"/>
              <a:defRPr i="0" sz="1000" u="none" cap="none" strike="noStrike">
                <a:solidFill>
                  <a:srgbClr val="FFFFFF"/>
                </a:solidFill>
                <a:latin typeface="Montserrat"/>
                <a:ea typeface="Montserrat"/>
                <a:cs typeface="Montserrat"/>
                <a:sym typeface="Montserrat"/>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9 - Timeline beginning">
  <p:cSld name="CUSTOM_5">
    <p:bg>
      <p:bgPr>
        <a:solidFill>
          <a:srgbClr val="3BA150"/>
        </a:solidFill>
      </p:bgPr>
    </p:bg>
    <p:spTree>
      <p:nvGrpSpPr>
        <p:cNvPr id="110" name="Shape 110"/>
        <p:cNvGrpSpPr/>
        <p:nvPr/>
      </p:nvGrpSpPr>
      <p:grpSpPr>
        <a:xfrm>
          <a:off x="0" y="0"/>
          <a:ext cx="0" cy="0"/>
          <a:chOff x="0" y="0"/>
          <a:chExt cx="0" cy="0"/>
        </a:xfrm>
      </p:grpSpPr>
      <p:sp>
        <p:nvSpPr>
          <p:cNvPr id="111" name="Google Shape;111;p56"/>
          <p:cNvSpPr txBox="1"/>
          <p:nvPr>
            <p:ph type="title"/>
          </p:nvPr>
        </p:nvSpPr>
        <p:spPr>
          <a:xfrm>
            <a:off x="1345613" y="270000"/>
            <a:ext cx="6452700" cy="738300"/>
          </a:xfrm>
          <a:prstGeom prst="rect">
            <a:avLst/>
          </a:prstGeom>
          <a:noFill/>
          <a:ln>
            <a:noFill/>
          </a:ln>
        </p:spPr>
        <p:txBody>
          <a:bodyPr anchorCtr="0" anchor="b" bIns="0" lIns="0" spcFirstLastPara="1" rIns="0" wrap="square" tIns="0">
            <a:noAutofit/>
          </a:bodyPr>
          <a:lstStyle>
            <a:lvl1pPr lvl="0" algn="ctr">
              <a:lnSpc>
                <a:spcPct val="100000"/>
              </a:lnSpc>
              <a:spcBef>
                <a:spcPts val="0"/>
              </a:spcBef>
              <a:spcAft>
                <a:spcPts val="0"/>
              </a:spcAft>
              <a:buSzPts val="1800"/>
              <a:buNone/>
              <a:defRPr sz="1800"/>
            </a:lvl1pPr>
            <a:lvl2pPr lvl="1" algn="ctr">
              <a:lnSpc>
                <a:spcPct val="100000"/>
              </a:lnSpc>
              <a:spcBef>
                <a:spcPts val="0"/>
              </a:spcBef>
              <a:spcAft>
                <a:spcPts val="0"/>
              </a:spcAft>
              <a:buSzPts val="1800"/>
              <a:buNone/>
              <a:defRPr/>
            </a:lvl2pPr>
            <a:lvl3pPr lvl="2" algn="ctr">
              <a:lnSpc>
                <a:spcPct val="100000"/>
              </a:lnSpc>
              <a:spcBef>
                <a:spcPts val="0"/>
              </a:spcBef>
              <a:spcAft>
                <a:spcPts val="0"/>
              </a:spcAft>
              <a:buSzPts val="1800"/>
              <a:buNone/>
              <a:defRPr/>
            </a:lvl3pPr>
            <a:lvl4pPr lvl="3" algn="ctr">
              <a:lnSpc>
                <a:spcPct val="100000"/>
              </a:lnSpc>
              <a:spcBef>
                <a:spcPts val="0"/>
              </a:spcBef>
              <a:spcAft>
                <a:spcPts val="0"/>
              </a:spcAft>
              <a:buSzPts val="1800"/>
              <a:buNone/>
              <a:defRPr/>
            </a:lvl4pPr>
            <a:lvl5pPr lvl="4" algn="ctr">
              <a:lnSpc>
                <a:spcPct val="100000"/>
              </a:lnSpc>
              <a:spcBef>
                <a:spcPts val="0"/>
              </a:spcBef>
              <a:spcAft>
                <a:spcPts val="0"/>
              </a:spcAft>
              <a:buSzPts val="1800"/>
              <a:buNone/>
              <a:defRPr/>
            </a:lvl5pPr>
            <a:lvl6pPr lvl="5" algn="ctr">
              <a:lnSpc>
                <a:spcPct val="100000"/>
              </a:lnSpc>
              <a:spcBef>
                <a:spcPts val="0"/>
              </a:spcBef>
              <a:spcAft>
                <a:spcPts val="0"/>
              </a:spcAft>
              <a:buSzPts val="1800"/>
              <a:buNone/>
              <a:defRPr/>
            </a:lvl6pPr>
            <a:lvl7pPr lvl="6" algn="ctr">
              <a:lnSpc>
                <a:spcPct val="100000"/>
              </a:lnSpc>
              <a:spcBef>
                <a:spcPts val="0"/>
              </a:spcBef>
              <a:spcAft>
                <a:spcPts val="0"/>
              </a:spcAft>
              <a:buSzPts val="1800"/>
              <a:buNone/>
              <a:defRPr/>
            </a:lvl7pPr>
            <a:lvl8pPr lvl="7" algn="ctr">
              <a:lnSpc>
                <a:spcPct val="100000"/>
              </a:lnSpc>
              <a:spcBef>
                <a:spcPts val="0"/>
              </a:spcBef>
              <a:spcAft>
                <a:spcPts val="0"/>
              </a:spcAft>
              <a:buSzPts val="1800"/>
              <a:buNone/>
              <a:defRPr/>
            </a:lvl8pPr>
            <a:lvl9pPr lvl="8" algn="ctr">
              <a:lnSpc>
                <a:spcPct val="100000"/>
              </a:lnSpc>
              <a:spcBef>
                <a:spcPts val="0"/>
              </a:spcBef>
              <a:spcAft>
                <a:spcPts val="0"/>
              </a:spcAft>
              <a:buSzPts val="1800"/>
              <a:buNone/>
              <a:defRPr/>
            </a:lvl9pPr>
          </a:lstStyle>
          <a:p/>
        </p:txBody>
      </p:sp>
      <p:sp>
        <p:nvSpPr>
          <p:cNvPr id="112" name="Google Shape;112;p56"/>
          <p:cNvSpPr txBox="1"/>
          <p:nvPr>
            <p:ph idx="1" type="subTitle"/>
          </p:nvPr>
        </p:nvSpPr>
        <p:spPr>
          <a:xfrm>
            <a:off x="1345613" y="1058438"/>
            <a:ext cx="6452700" cy="445500"/>
          </a:xfrm>
          <a:prstGeom prst="rect">
            <a:avLst/>
          </a:prstGeom>
          <a:noFill/>
          <a:ln>
            <a:noFill/>
          </a:ln>
        </p:spPr>
        <p:txBody>
          <a:bodyPr anchorCtr="0" anchor="t" bIns="0" lIns="0" spcFirstLastPara="1" rIns="0" wrap="square" tIns="0">
            <a:noAutofit/>
          </a:bodyPr>
          <a:lstStyle>
            <a:lvl1pPr lvl="0" algn="ctr">
              <a:lnSpc>
                <a:spcPct val="100000"/>
              </a:lnSpc>
              <a:spcBef>
                <a:spcPts val="0"/>
              </a:spcBef>
              <a:spcAft>
                <a:spcPts val="0"/>
              </a:spcAft>
              <a:buClr>
                <a:srgbClr val="FFFFFF"/>
              </a:buClr>
              <a:buSzPts val="1100"/>
              <a:buFont typeface="Montserrat"/>
              <a:buNone/>
              <a:defRPr sz="1100">
                <a:solidFill>
                  <a:srgbClr val="FFFFFF"/>
                </a:solidFill>
                <a:latin typeface="Montserrat"/>
                <a:ea typeface="Montserrat"/>
                <a:cs typeface="Montserrat"/>
                <a:sym typeface="Montserrat"/>
              </a:defRPr>
            </a:lvl1pPr>
            <a:lvl2pPr lvl="1" algn="ctr">
              <a:lnSpc>
                <a:spcPct val="100000"/>
              </a:lnSpc>
              <a:spcBef>
                <a:spcPts val="0"/>
              </a:spcBef>
              <a:spcAft>
                <a:spcPts val="0"/>
              </a:spcAft>
              <a:buSzPts val="1100"/>
              <a:buFont typeface="Montserrat"/>
              <a:buNone/>
              <a:defRPr sz="1100">
                <a:latin typeface="Montserrat"/>
                <a:ea typeface="Montserrat"/>
                <a:cs typeface="Montserrat"/>
                <a:sym typeface="Montserrat"/>
              </a:defRPr>
            </a:lvl2pPr>
            <a:lvl3pPr lvl="2" algn="ctr">
              <a:lnSpc>
                <a:spcPct val="100000"/>
              </a:lnSpc>
              <a:spcBef>
                <a:spcPts val="0"/>
              </a:spcBef>
              <a:spcAft>
                <a:spcPts val="0"/>
              </a:spcAft>
              <a:buSzPts val="1100"/>
              <a:buFont typeface="Montserrat"/>
              <a:buNone/>
              <a:defRPr sz="1100">
                <a:latin typeface="Montserrat"/>
                <a:ea typeface="Montserrat"/>
                <a:cs typeface="Montserrat"/>
                <a:sym typeface="Montserrat"/>
              </a:defRPr>
            </a:lvl3pPr>
            <a:lvl4pPr lvl="3" algn="ctr">
              <a:lnSpc>
                <a:spcPct val="100000"/>
              </a:lnSpc>
              <a:spcBef>
                <a:spcPts val="0"/>
              </a:spcBef>
              <a:spcAft>
                <a:spcPts val="0"/>
              </a:spcAft>
              <a:buSzPts val="1100"/>
              <a:buFont typeface="Montserrat"/>
              <a:buNone/>
              <a:defRPr sz="1100">
                <a:latin typeface="Montserrat"/>
                <a:ea typeface="Montserrat"/>
                <a:cs typeface="Montserrat"/>
                <a:sym typeface="Montserrat"/>
              </a:defRPr>
            </a:lvl4pPr>
            <a:lvl5pPr lvl="4" algn="ctr">
              <a:lnSpc>
                <a:spcPct val="100000"/>
              </a:lnSpc>
              <a:spcBef>
                <a:spcPts val="0"/>
              </a:spcBef>
              <a:spcAft>
                <a:spcPts val="0"/>
              </a:spcAft>
              <a:buSzPts val="1100"/>
              <a:buFont typeface="Montserrat"/>
              <a:buNone/>
              <a:defRPr sz="1100">
                <a:latin typeface="Montserrat"/>
                <a:ea typeface="Montserrat"/>
                <a:cs typeface="Montserrat"/>
                <a:sym typeface="Montserrat"/>
              </a:defRPr>
            </a:lvl5pPr>
            <a:lvl6pPr lvl="5" algn="ctr">
              <a:lnSpc>
                <a:spcPct val="100000"/>
              </a:lnSpc>
              <a:spcBef>
                <a:spcPts val="0"/>
              </a:spcBef>
              <a:spcAft>
                <a:spcPts val="0"/>
              </a:spcAft>
              <a:buSzPts val="1100"/>
              <a:buFont typeface="Montserrat"/>
              <a:buNone/>
              <a:defRPr sz="1100">
                <a:latin typeface="Montserrat"/>
                <a:ea typeface="Montserrat"/>
                <a:cs typeface="Montserrat"/>
                <a:sym typeface="Montserrat"/>
              </a:defRPr>
            </a:lvl6pPr>
            <a:lvl7pPr lvl="6" algn="ctr">
              <a:lnSpc>
                <a:spcPct val="100000"/>
              </a:lnSpc>
              <a:spcBef>
                <a:spcPts val="0"/>
              </a:spcBef>
              <a:spcAft>
                <a:spcPts val="0"/>
              </a:spcAft>
              <a:buSzPts val="1100"/>
              <a:buFont typeface="Montserrat"/>
              <a:buNone/>
              <a:defRPr sz="1100">
                <a:latin typeface="Montserrat"/>
                <a:ea typeface="Montserrat"/>
                <a:cs typeface="Montserrat"/>
                <a:sym typeface="Montserrat"/>
              </a:defRPr>
            </a:lvl7pPr>
            <a:lvl8pPr lvl="7" algn="ctr">
              <a:lnSpc>
                <a:spcPct val="100000"/>
              </a:lnSpc>
              <a:spcBef>
                <a:spcPts val="0"/>
              </a:spcBef>
              <a:spcAft>
                <a:spcPts val="0"/>
              </a:spcAft>
              <a:buSzPts val="1100"/>
              <a:buFont typeface="Montserrat"/>
              <a:buNone/>
              <a:defRPr sz="1100">
                <a:latin typeface="Montserrat"/>
                <a:ea typeface="Montserrat"/>
                <a:cs typeface="Montserrat"/>
                <a:sym typeface="Montserrat"/>
              </a:defRPr>
            </a:lvl8pPr>
            <a:lvl9pPr lvl="8" algn="ctr">
              <a:lnSpc>
                <a:spcPct val="100000"/>
              </a:lnSpc>
              <a:spcBef>
                <a:spcPts val="0"/>
              </a:spcBef>
              <a:spcAft>
                <a:spcPts val="0"/>
              </a:spcAft>
              <a:buSzPts val="1100"/>
              <a:buFont typeface="Montserrat"/>
              <a:buNone/>
              <a:defRPr sz="1100">
                <a:latin typeface="Montserrat"/>
                <a:ea typeface="Montserrat"/>
                <a:cs typeface="Montserrat"/>
                <a:sym typeface="Montserrat"/>
              </a:defRPr>
            </a:lvl9pPr>
          </a:lstStyle>
          <a:p/>
        </p:txBody>
      </p:sp>
      <p:sp>
        <p:nvSpPr>
          <p:cNvPr id="113" name="Google Shape;113;p56"/>
          <p:cNvSpPr/>
          <p:nvPr/>
        </p:nvSpPr>
        <p:spPr>
          <a:xfrm>
            <a:off x="4495163" y="1624256"/>
            <a:ext cx="153600" cy="153600"/>
          </a:xfrm>
          <a:prstGeom prst="ellipse">
            <a:avLst/>
          </a:prstGeom>
          <a:solidFill>
            <a:srgbClr val="FFFFFF"/>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 name="Google Shape;114;p56"/>
          <p:cNvSpPr/>
          <p:nvPr/>
        </p:nvSpPr>
        <p:spPr>
          <a:xfrm>
            <a:off x="4495163" y="2959033"/>
            <a:ext cx="153600" cy="153600"/>
          </a:xfrm>
          <a:prstGeom prst="ellipse">
            <a:avLst/>
          </a:prstGeom>
          <a:solidFill>
            <a:srgbClr val="FFFFFF">
              <a:alpha val="23529"/>
            </a:srgbClr>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cxnSp>
        <p:nvCxnSpPr>
          <p:cNvPr id="115" name="Google Shape;115;p56"/>
          <p:cNvCxnSpPr>
            <a:stCxn id="113" idx="4"/>
            <a:endCxn id="114" idx="0"/>
          </p:cNvCxnSpPr>
          <p:nvPr/>
        </p:nvCxnSpPr>
        <p:spPr>
          <a:xfrm>
            <a:off x="4571963" y="1777856"/>
            <a:ext cx="0" cy="1181100"/>
          </a:xfrm>
          <a:prstGeom prst="straightConnector1">
            <a:avLst/>
          </a:prstGeom>
          <a:noFill/>
          <a:ln cap="flat" cmpd="sng" w="9525">
            <a:solidFill>
              <a:srgbClr val="FFFFFF"/>
            </a:solidFill>
            <a:prstDash val="solid"/>
            <a:round/>
            <a:headEnd len="sm" w="sm" type="none"/>
            <a:tailEnd len="sm" w="sm" type="none"/>
          </a:ln>
        </p:spPr>
      </p:cxnSp>
      <p:cxnSp>
        <p:nvCxnSpPr>
          <p:cNvPr id="116" name="Google Shape;116;p56"/>
          <p:cNvCxnSpPr>
            <a:stCxn id="114" idx="4"/>
          </p:cNvCxnSpPr>
          <p:nvPr/>
        </p:nvCxnSpPr>
        <p:spPr>
          <a:xfrm>
            <a:off x="4571963" y="3112633"/>
            <a:ext cx="0" cy="2344500"/>
          </a:xfrm>
          <a:prstGeom prst="straightConnector1">
            <a:avLst/>
          </a:prstGeom>
          <a:noFill/>
          <a:ln cap="flat" cmpd="sng" w="9525">
            <a:solidFill>
              <a:srgbClr val="FFFFFF"/>
            </a:solidFill>
            <a:prstDash val="solid"/>
            <a:round/>
            <a:headEnd len="sm" w="sm" type="none"/>
            <a:tailEnd len="sm" w="sm" type="none"/>
          </a:ln>
        </p:spPr>
      </p:cxnSp>
      <p:sp>
        <p:nvSpPr>
          <p:cNvPr id="117" name="Google Shape;117;p56"/>
          <p:cNvSpPr txBox="1"/>
          <p:nvPr>
            <p:ph idx="2" type="title"/>
          </p:nvPr>
        </p:nvSpPr>
        <p:spPr>
          <a:xfrm>
            <a:off x="4796887" y="1318534"/>
            <a:ext cx="3996600" cy="472800"/>
          </a:xfrm>
          <a:prstGeom prst="rect">
            <a:avLst/>
          </a:prstGeom>
          <a:noFill/>
          <a:ln>
            <a:noFill/>
          </a:ln>
        </p:spPr>
        <p:txBody>
          <a:bodyPr anchorCtr="0" anchor="b" bIns="0" lIns="0" spcFirstLastPara="1" rIns="0" wrap="square" tIns="0">
            <a:noAutofit/>
          </a:bodyPr>
          <a:lstStyle>
            <a:lvl1pPr lvl="0" marR="0" algn="l">
              <a:lnSpc>
                <a:spcPct val="100000"/>
              </a:lnSpc>
              <a:spcBef>
                <a:spcPts val="0"/>
              </a:spcBef>
              <a:spcAft>
                <a:spcPts val="0"/>
              </a:spcAft>
              <a:buClr>
                <a:schemeClr val="lt1"/>
              </a:buClr>
              <a:buSzPts val="1500"/>
              <a:buFont typeface="Montserrat SemiBold"/>
              <a:buNone/>
              <a:defRPr i="0" sz="1500" u="none" cap="none" strike="noStrike">
                <a:solidFill>
                  <a:schemeClr val="lt1"/>
                </a:solidFill>
                <a:latin typeface="Montserrat SemiBold"/>
                <a:ea typeface="Montserrat SemiBold"/>
                <a:cs typeface="Montserrat SemiBold"/>
                <a:sym typeface="Montserrat SemiBold"/>
              </a:defRPr>
            </a:lvl1pPr>
            <a:lvl2pPr lvl="1" algn="l">
              <a:lnSpc>
                <a:spcPct val="100000"/>
              </a:lnSpc>
              <a:spcBef>
                <a:spcPts val="0"/>
              </a:spcBef>
              <a:spcAft>
                <a:spcPts val="0"/>
              </a:spcAft>
              <a:buSzPts val="1400"/>
              <a:buFont typeface="Montserrat"/>
              <a:buNone/>
              <a:defRPr sz="1400">
                <a:latin typeface="Montserrat"/>
                <a:ea typeface="Montserrat"/>
                <a:cs typeface="Montserrat"/>
                <a:sym typeface="Montserrat"/>
              </a:defRPr>
            </a:lvl2pPr>
            <a:lvl3pPr lvl="2" algn="l">
              <a:lnSpc>
                <a:spcPct val="100000"/>
              </a:lnSpc>
              <a:spcBef>
                <a:spcPts val="0"/>
              </a:spcBef>
              <a:spcAft>
                <a:spcPts val="0"/>
              </a:spcAft>
              <a:buSzPts val="1400"/>
              <a:buFont typeface="Montserrat"/>
              <a:buNone/>
              <a:defRPr sz="1400">
                <a:latin typeface="Montserrat"/>
                <a:ea typeface="Montserrat"/>
                <a:cs typeface="Montserrat"/>
                <a:sym typeface="Montserrat"/>
              </a:defRPr>
            </a:lvl3pPr>
            <a:lvl4pPr lvl="3" algn="l">
              <a:lnSpc>
                <a:spcPct val="100000"/>
              </a:lnSpc>
              <a:spcBef>
                <a:spcPts val="0"/>
              </a:spcBef>
              <a:spcAft>
                <a:spcPts val="0"/>
              </a:spcAft>
              <a:buSzPts val="1400"/>
              <a:buFont typeface="Montserrat"/>
              <a:buNone/>
              <a:defRPr sz="1400">
                <a:latin typeface="Montserrat"/>
                <a:ea typeface="Montserrat"/>
                <a:cs typeface="Montserrat"/>
                <a:sym typeface="Montserrat"/>
              </a:defRPr>
            </a:lvl4pPr>
            <a:lvl5pPr lvl="4" algn="l">
              <a:lnSpc>
                <a:spcPct val="100000"/>
              </a:lnSpc>
              <a:spcBef>
                <a:spcPts val="0"/>
              </a:spcBef>
              <a:spcAft>
                <a:spcPts val="0"/>
              </a:spcAft>
              <a:buSzPts val="1400"/>
              <a:buFont typeface="Montserrat"/>
              <a:buNone/>
              <a:defRPr sz="1400">
                <a:latin typeface="Montserrat"/>
                <a:ea typeface="Montserrat"/>
                <a:cs typeface="Montserrat"/>
                <a:sym typeface="Montserrat"/>
              </a:defRPr>
            </a:lvl5pPr>
            <a:lvl6pPr lvl="5" algn="l">
              <a:lnSpc>
                <a:spcPct val="100000"/>
              </a:lnSpc>
              <a:spcBef>
                <a:spcPts val="0"/>
              </a:spcBef>
              <a:spcAft>
                <a:spcPts val="0"/>
              </a:spcAft>
              <a:buSzPts val="1400"/>
              <a:buFont typeface="Montserrat"/>
              <a:buNone/>
              <a:defRPr sz="1400">
                <a:latin typeface="Montserrat"/>
                <a:ea typeface="Montserrat"/>
                <a:cs typeface="Montserrat"/>
                <a:sym typeface="Montserrat"/>
              </a:defRPr>
            </a:lvl6pPr>
            <a:lvl7pPr lvl="6" algn="l">
              <a:lnSpc>
                <a:spcPct val="100000"/>
              </a:lnSpc>
              <a:spcBef>
                <a:spcPts val="0"/>
              </a:spcBef>
              <a:spcAft>
                <a:spcPts val="0"/>
              </a:spcAft>
              <a:buSzPts val="1400"/>
              <a:buFont typeface="Montserrat"/>
              <a:buNone/>
              <a:defRPr sz="1400">
                <a:latin typeface="Montserrat"/>
                <a:ea typeface="Montserrat"/>
                <a:cs typeface="Montserrat"/>
                <a:sym typeface="Montserrat"/>
              </a:defRPr>
            </a:lvl7pPr>
            <a:lvl8pPr lvl="7" algn="l">
              <a:lnSpc>
                <a:spcPct val="100000"/>
              </a:lnSpc>
              <a:spcBef>
                <a:spcPts val="0"/>
              </a:spcBef>
              <a:spcAft>
                <a:spcPts val="0"/>
              </a:spcAft>
              <a:buSzPts val="1400"/>
              <a:buFont typeface="Montserrat"/>
              <a:buNone/>
              <a:defRPr sz="1400">
                <a:latin typeface="Montserrat"/>
                <a:ea typeface="Montserrat"/>
                <a:cs typeface="Montserrat"/>
                <a:sym typeface="Montserrat"/>
              </a:defRPr>
            </a:lvl8pPr>
            <a:lvl9pPr lvl="8" algn="l">
              <a:lnSpc>
                <a:spcPct val="100000"/>
              </a:lnSpc>
              <a:spcBef>
                <a:spcPts val="0"/>
              </a:spcBef>
              <a:spcAft>
                <a:spcPts val="0"/>
              </a:spcAft>
              <a:buSzPts val="1400"/>
              <a:buFont typeface="Montserrat"/>
              <a:buNone/>
              <a:defRPr sz="1400">
                <a:latin typeface="Montserrat"/>
                <a:ea typeface="Montserrat"/>
                <a:cs typeface="Montserrat"/>
                <a:sym typeface="Montserrat"/>
              </a:defRPr>
            </a:lvl9pPr>
          </a:lstStyle>
          <a:p/>
        </p:txBody>
      </p:sp>
      <p:sp>
        <p:nvSpPr>
          <p:cNvPr id="118" name="Google Shape;118;p56"/>
          <p:cNvSpPr txBox="1"/>
          <p:nvPr>
            <p:ph idx="3" type="title"/>
          </p:nvPr>
        </p:nvSpPr>
        <p:spPr>
          <a:xfrm>
            <a:off x="272644" y="2665605"/>
            <a:ext cx="3996600" cy="472800"/>
          </a:xfrm>
          <a:prstGeom prst="rect">
            <a:avLst/>
          </a:prstGeom>
          <a:noFill/>
          <a:ln>
            <a:noFill/>
          </a:ln>
        </p:spPr>
        <p:txBody>
          <a:bodyPr anchorCtr="0" anchor="b" bIns="0" lIns="0" spcFirstLastPara="1" rIns="0" wrap="square" tIns="0">
            <a:noAutofit/>
          </a:bodyPr>
          <a:lstStyle>
            <a:lvl1pPr lvl="0" marR="0" algn="l">
              <a:lnSpc>
                <a:spcPct val="100000"/>
              </a:lnSpc>
              <a:spcBef>
                <a:spcPts val="0"/>
              </a:spcBef>
              <a:spcAft>
                <a:spcPts val="0"/>
              </a:spcAft>
              <a:buClr>
                <a:srgbClr val="FFFFFF"/>
              </a:buClr>
              <a:buSzPts val="1500"/>
              <a:buFont typeface="Montserrat SemiBold"/>
              <a:buNone/>
              <a:defRPr i="0" sz="1500" u="none" cap="none" strike="noStrike">
                <a:solidFill>
                  <a:srgbClr val="FFFFFF"/>
                </a:solidFill>
                <a:latin typeface="Montserrat SemiBold"/>
                <a:ea typeface="Montserrat SemiBold"/>
                <a:cs typeface="Montserrat SemiBold"/>
                <a:sym typeface="Montserrat SemiBold"/>
              </a:defRPr>
            </a:lvl1pPr>
            <a:lvl2pPr lvl="1" algn="l">
              <a:lnSpc>
                <a:spcPct val="100000"/>
              </a:lnSpc>
              <a:spcBef>
                <a:spcPts val="0"/>
              </a:spcBef>
              <a:spcAft>
                <a:spcPts val="0"/>
              </a:spcAft>
              <a:buClr>
                <a:srgbClr val="FFFFFF"/>
              </a:buClr>
              <a:buSzPts val="1400"/>
              <a:buFont typeface="Montserrat"/>
              <a:buNone/>
              <a:defRPr sz="1400">
                <a:solidFill>
                  <a:srgbClr val="FFFFFF"/>
                </a:solidFill>
                <a:latin typeface="Montserrat"/>
                <a:ea typeface="Montserrat"/>
                <a:cs typeface="Montserrat"/>
                <a:sym typeface="Montserrat"/>
              </a:defRPr>
            </a:lvl2pPr>
            <a:lvl3pPr lvl="2" algn="l">
              <a:lnSpc>
                <a:spcPct val="100000"/>
              </a:lnSpc>
              <a:spcBef>
                <a:spcPts val="0"/>
              </a:spcBef>
              <a:spcAft>
                <a:spcPts val="0"/>
              </a:spcAft>
              <a:buClr>
                <a:srgbClr val="FFFFFF"/>
              </a:buClr>
              <a:buSzPts val="1400"/>
              <a:buFont typeface="Montserrat"/>
              <a:buNone/>
              <a:defRPr sz="1400">
                <a:solidFill>
                  <a:srgbClr val="FFFFFF"/>
                </a:solidFill>
                <a:latin typeface="Montserrat"/>
                <a:ea typeface="Montserrat"/>
                <a:cs typeface="Montserrat"/>
                <a:sym typeface="Montserrat"/>
              </a:defRPr>
            </a:lvl3pPr>
            <a:lvl4pPr lvl="3" algn="l">
              <a:lnSpc>
                <a:spcPct val="100000"/>
              </a:lnSpc>
              <a:spcBef>
                <a:spcPts val="0"/>
              </a:spcBef>
              <a:spcAft>
                <a:spcPts val="0"/>
              </a:spcAft>
              <a:buClr>
                <a:srgbClr val="FFFFFF"/>
              </a:buClr>
              <a:buSzPts val="1400"/>
              <a:buFont typeface="Montserrat"/>
              <a:buNone/>
              <a:defRPr sz="1400">
                <a:solidFill>
                  <a:srgbClr val="FFFFFF"/>
                </a:solidFill>
                <a:latin typeface="Montserrat"/>
                <a:ea typeface="Montserrat"/>
                <a:cs typeface="Montserrat"/>
                <a:sym typeface="Montserrat"/>
              </a:defRPr>
            </a:lvl4pPr>
            <a:lvl5pPr lvl="4" algn="l">
              <a:lnSpc>
                <a:spcPct val="100000"/>
              </a:lnSpc>
              <a:spcBef>
                <a:spcPts val="0"/>
              </a:spcBef>
              <a:spcAft>
                <a:spcPts val="0"/>
              </a:spcAft>
              <a:buClr>
                <a:srgbClr val="FFFFFF"/>
              </a:buClr>
              <a:buSzPts val="1400"/>
              <a:buFont typeface="Montserrat"/>
              <a:buNone/>
              <a:defRPr sz="1400">
                <a:solidFill>
                  <a:srgbClr val="FFFFFF"/>
                </a:solidFill>
                <a:latin typeface="Montserrat"/>
                <a:ea typeface="Montserrat"/>
                <a:cs typeface="Montserrat"/>
                <a:sym typeface="Montserrat"/>
              </a:defRPr>
            </a:lvl5pPr>
            <a:lvl6pPr lvl="5" algn="l">
              <a:lnSpc>
                <a:spcPct val="100000"/>
              </a:lnSpc>
              <a:spcBef>
                <a:spcPts val="0"/>
              </a:spcBef>
              <a:spcAft>
                <a:spcPts val="0"/>
              </a:spcAft>
              <a:buClr>
                <a:srgbClr val="FFFFFF"/>
              </a:buClr>
              <a:buSzPts val="1400"/>
              <a:buFont typeface="Montserrat"/>
              <a:buNone/>
              <a:defRPr sz="1400">
                <a:solidFill>
                  <a:srgbClr val="FFFFFF"/>
                </a:solidFill>
                <a:latin typeface="Montserrat"/>
                <a:ea typeface="Montserrat"/>
                <a:cs typeface="Montserrat"/>
                <a:sym typeface="Montserrat"/>
              </a:defRPr>
            </a:lvl6pPr>
            <a:lvl7pPr lvl="6" algn="l">
              <a:lnSpc>
                <a:spcPct val="100000"/>
              </a:lnSpc>
              <a:spcBef>
                <a:spcPts val="0"/>
              </a:spcBef>
              <a:spcAft>
                <a:spcPts val="0"/>
              </a:spcAft>
              <a:buClr>
                <a:srgbClr val="FFFFFF"/>
              </a:buClr>
              <a:buSzPts val="1400"/>
              <a:buFont typeface="Montserrat"/>
              <a:buNone/>
              <a:defRPr sz="1400">
                <a:solidFill>
                  <a:srgbClr val="FFFFFF"/>
                </a:solidFill>
                <a:latin typeface="Montserrat"/>
                <a:ea typeface="Montserrat"/>
                <a:cs typeface="Montserrat"/>
                <a:sym typeface="Montserrat"/>
              </a:defRPr>
            </a:lvl7pPr>
            <a:lvl8pPr lvl="7" algn="l">
              <a:lnSpc>
                <a:spcPct val="100000"/>
              </a:lnSpc>
              <a:spcBef>
                <a:spcPts val="0"/>
              </a:spcBef>
              <a:spcAft>
                <a:spcPts val="0"/>
              </a:spcAft>
              <a:buClr>
                <a:srgbClr val="FFFFFF"/>
              </a:buClr>
              <a:buSzPts val="1400"/>
              <a:buFont typeface="Montserrat"/>
              <a:buNone/>
              <a:defRPr sz="1400">
                <a:solidFill>
                  <a:srgbClr val="FFFFFF"/>
                </a:solidFill>
                <a:latin typeface="Montserrat"/>
                <a:ea typeface="Montserrat"/>
                <a:cs typeface="Montserrat"/>
                <a:sym typeface="Montserrat"/>
              </a:defRPr>
            </a:lvl8pPr>
            <a:lvl9pPr lvl="8" algn="l">
              <a:lnSpc>
                <a:spcPct val="100000"/>
              </a:lnSpc>
              <a:spcBef>
                <a:spcPts val="0"/>
              </a:spcBef>
              <a:spcAft>
                <a:spcPts val="0"/>
              </a:spcAft>
              <a:buClr>
                <a:srgbClr val="FFFFFF"/>
              </a:buClr>
              <a:buSzPts val="1400"/>
              <a:buFont typeface="Montserrat"/>
              <a:buNone/>
              <a:defRPr sz="1400">
                <a:solidFill>
                  <a:srgbClr val="FFFFFF"/>
                </a:solidFill>
                <a:latin typeface="Montserrat"/>
                <a:ea typeface="Montserrat"/>
                <a:cs typeface="Montserrat"/>
                <a:sym typeface="Montserrat"/>
              </a:defRPr>
            </a:lvl9pPr>
          </a:lstStyle>
          <a:p/>
        </p:txBody>
      </p:sp>
      <p:sp>
        <p:nvSpPr>
          <p:cNvPr id="119" name="Google Shape;119;p56"/>
          <p:cNvSpPr txBox="1"/>
          <p:nvPr>
            <p:ph idx="4" type="body"/>
          </p:nvPr>
        </p:nvSpPr>
        <p:spPr>
          <a:xfrm>
            <a:off x="270000" y="3226940"/>
            <a:ext cx="3743100" cy="1804800"/>
          </a:xfrm>
          <a:prstGeom prst="rect">
            <a:avLst/>
          </a:prstGeom>
          <a:noFill/>
          <a:ln>
            <a:noFill/>
          </a:ln>
        </p:spPr>
        <p:txBody>
          <a:bodyPr anchorCtr="0" anchor="t" bIns="0" lIns="0" spcFirstLastPara="1" rIns="0" wrap="square" tIns="0">
            <a:noAutofit/>
          </a:bodyPr>
          <a:lstStyle>
            <a:lvl1pPr indent="-292100" lvl="0" marL="457200" marR="0" algn="l">
              <a:lnSpc>
                <a:spcPct val="100000"/>
              </a:lnSpc>
              <a:spcBef>
                <a:spcPts val="0"/>
              </a:spcBef>
              <a:spcAft>
                <a:spcPts val="0"/>
              </a:spcAft>
              <a:buClr>
                <a:srgbClr val="FFFFFF"/>
              </a:buClr>
              <a:buSzPts val="1000"/>
              <a:buFont typeface="Montserrat"/>
              <a:buChar char="→"/>
              <a:defRPr i="0" sz="1000" u="none" cap="none" strike="noStrike">
                <a:solidFill>
                  <a:srgbClr val="FFFFFF"/>
                </a:solidFill>
                <a:latin typeface="Montserrat"/>
                <a:ea typeface="Montserrat"/>
                <a:cs typeface="Montserrat"/>
                <a:sym typeface="Montserrat"/>
              </a:defRPr>
            </a:lvl1pPr>
            <a:lvl2pPr indent="-292100" lvl="1" marL="914400" marR="0" algn="l">
              <a:lnSpc>
                <a:spcPct val="100000"/>
              </a:lnSpc>
              <a:spcBef>
                <a:spcPts val="100"/>
              </a:spcBef>
              <a:spcAft>
                <a:spcPts val="0"/>
              </a:spcAft>
              <a:buClr>
                <a:srgbClr val="FFFFFF"/>
              </a:buClr>
              <a:buSzPts val="1000"/>
              <a:buFont typeface="Montserrat"/>
              <a:buChar char="→"/>
              <a:defRPr i="0" sz="1000" u="none" cap="none" strike="noStrike">
                <a:solidFill>
                  <a:srgbClr val="FFFFFF"/>
                </a:solidFill>
                <a:latin typeface="Montserrat"/>
                <a:ea typeface="Montserrat"/>
                <a:cs typeface="Montserrat"/>
                <a:sym typeface="Montserrat"/>
              </a:defRPr>
            </a:lvl2pPr>
            <a:lvl3pPr indent="-292100" lvl="2" marL="1371600" marR="0" algn="l">
              <a:lnSpc>
                <a:spcPct val="100000"/>
              </a:lnSpc>
              <a:spcBef>
                <a:spcPts val="100"/>
              </a:spcBef>
              <a:spcAft>
                <a:spcPts val="0"/>
              </a:spcAft>
              <a:buClr>
                <a:srgbClr val="FFFFFF"/>
              </a:buClr>
              <a:buSzPts val="1000"/>
              <a:buFont typeface="Montserrat"/>
              <a:buChar char="→"/>
              <a:defRPr i="0" sz="1000" u="none" cap="none" strike="noStrike">
                <a:solidFill>
                  <a:srgbClr val="FFFFFF"/>
                </a:solidFill>
                <a:latin typeface="Montserrat"/>
                <a:ea typeface="Montserrat"/>
                <a:cs typeface="Montserrat"/>
                <a:sym typeface="Montserrat"/>
              </a:defRPr>
            </a:lvl3pPr>
            <a:lvl4pPr indent="-292100" lvl="3" marL="1828800" marR="0" algn="l">
              <a:lnSpc>
                <a:spcPct val="100000"/>
              </a:lnSpc>
              <a:spcBef>
                <a:spcPts val="100"/>
              </a:spcBef>
              <a:spcAft>
                <a:spcPts val="0"/>
              </a:spcAft>
              <a:buClr>
                <a:srgbClr val="FFFFFF"/>
              </a:buClr>
              <a:buSzPts val="1000"/>
              <a:buFont typeface="Montserrat"/>
              <a:buChar char="→"/>
              <a:defRPr i="0" sz="1000" u="none" cap="none" strike="noStrike">
                <a:solidFill>
                  <a:srgbClr val="FFFFFF"/>
                </a:solidFill>
                <a:latin typeface="Montserrat"/>
                <a:ea typeface="Montserrat"/>
                <a:cs typeface="Montserrat"/>
                <a:sym typeface="Montserrat"/>
              </a:defRPr>
            </a:lvl4pPr>
            <a:lvl5pPr indent="-292100" lvl="4" marL="2286000" marR="0" algn="l">
              <a:lnSpc>
                <a:spcPct val="100000"/>
              </a:lnSpc>
              <a:spcBef>
                <a:spcPts val="100"/>
              </a:spcBef>
              <a:spcAft>
                <a:spcPts val="0"/>
              </a:spcAft>
              <a:buClr>
                <a:srgbClr val="FFFFFF"/>
              </a:buClr>
              <a:buSzPts val="1000"/>
              <a:buFont typeface="Montserrat"/>
              <a:buChar char="→"/>
              <a:defRPr i="0" sz="1000" u="none" cap="none" strike="noStrike">
                <a:solidFill>
                  <a:srgbClr val="FFFFFF"/>
                </a:solidFill>
                <a:latin typeface="Montserrat"/>
                <a:ea typeface="Montserrat"/>
                <a:cs typeface="Montserrat"/>
                <a:sym typeface="Montserrat"/>
              </a:defRPr>
            </a:lvl5pPr>
            <a:lvl6pPr indent="-292100" lvl="5" marL="2743200" marR="0" algn="l">
              <a:lnSpc>
                <a:spcPct val="100000"/>
              </a:lnSpc>
              <a:spcBef>
                <a:spcPts val="100"/>
              </a:spcBef>
              <a:spcAft>
                <a:spcPts val="0"/>
              </a:spcAft>
              <a:buClr>
                <a:srgbClr val="FFFFFF"/>
              </a:buClr>
              <a:buSzPts val="1000"/>
              <a:buFont typeface="Montserrat"/>
              <a:buChar char="→"/>
              <a:defRPr i="0" sz="1000" u="none" cap="none" strike="noStrike">
                <a:solidFill>
                  <a:srgbClr val="FFFFFF"/>
                </a:solidFill>
                <a:latin typeface="Montserrat"/>
                <a:ea typeface="Montserrat"/>
                <a:cs typeface="Montserrat"/>
                <a:sym typeface="Montserrat"/>
              </a:defRPr>
            </a:lvl6pPr>
            <a:lvl7pPr indent="-292100" lvl="6" marL="3200400" marR="0" algn="l">
              <a:lnSpc>
                <a:spcPct val="100000"/>
              </a:lnSpc>
              <a:spcBef>
                <a:spcPts val="100"/>
              </a:spcBef>
              <a:spcAft>
                <a:spcPts val="0"/>
              </a:spcAft>
              <a:buClr>
                <a:srgbClr val="FFFFFF"/>
              </a:buClr>
              <a:buSzPts val="1000"/>
              <a:buFont typeface="Montserrat"/>
              <a:buChar char="→"/>
              <a:defRPr i="0" sz="1000" u="none" cap="none" strike="noStrike">
                <a:solidFill>
                  <a:srgbClr val="FFFFFF"/>
                </a:solidFill>
                <a:latin typeface="Montserrat"/>
                <a:ea typeface="Montserrat"/>
                <a:cs typeface="Montserrat"/>
                <a:sym typeface="Montserrat"/>
              </a:defRPr>
            </a:lvl7pPr>
            <a:lvl8pPr indent="-292100" lvl="7" marL="3657600" marR="0" algn="l">
              <a:lnSpc>
                <a:spcPct val="100000"/>
              </a:lnSpc>
              <a:spcBef>
                <a:spcPts val="100"/>
              </a:spcBef>
              <a:spcAft>
                <a:spcPts val="0"/>
              </a:spcAft>
              <a:buClr>
                <a:srgbClr val="FFFFFF"/>
              </a:buClr>
              <a:buSzPts val="1000"/>
              <a:buFont typeface="Montserrat"/>
              <a:buChar char="→"/>
              <a:defRPr i="0" sz="1000" u="none" cap="none" strike="noStrike">
                <a:solidFill>
                  <a:srgbClr val="FFFFFF"/>
                </a:solidFill>
                <a:latin typeface="Montserrat"/>
                <a:ea typeface="Montserrat"/>
                <a:cs typeface="Montserrat"/>
                <a:sym typeface="Montserrat"/>
              </a:defRPr>
            </a:lvl8pPr>
            <a:lvl9pPr indent="-292100" lvl="8" marL="4114800" marR="0" algn="l">
              <a:lnSpc>
                <a:spcPct val="100000"/>
              </a:lnSpc>
              <a:spcBef>
                <a:spcPts val="100"/>
              </a:spcBef>
              <a:spcAft>
                <a:spcPts val="100"/>
              </a:spcAft>
              <a:buClr>
                <a:srgbClr val="FFFFFF"/>
              </a:buClr>
              <a:buSzPts val="1000"/>
              <a:buFont typeface="Montserrat"/>
              <a:buChar char="→"/>
              <a:defRPr i="0" sz="1000" u="none" cap="none" strike="noStrike">
                <a:solidFill>
                  <a:srgbClr val="FFFFFF"/>
                </a:solidFill>
                <a:latin typeface="Montserrat"/>
                <a:ea typeface="Montserrat"/>
                <a:cs typeface="Montserrat"/>
                <a:sym typeface="Montserrat"/>
              </a:defRPr>
            </a:lvl9pPr>
          </a:lstStyle>
          <a:p/>
        </p:txBody>
      </p:sp>
      <p:sp>
        <p:nvSpPr>
          <p:cNvPr id="120" name="Google Shape;120;p56"/>
          <p:cNvSpPr txBox="1"/>
          <p:nvPr>
            <p:ph idx="5" type="body"/>
          </p:nvPr>
        </p:nvSpPr>
        <p:spPr>
          <a:xfrm>
            <a:off x="4796193" y="1864850"/>
            <a:ext cx="3743100" cy="1752000"/>
          </a:xfrm>
          <a:prstGeom prst="rect">
            <a:avLst/>
          </a:prstGeom>
          <a:noFill/>
          <a:ln>
            <a:noFill/>
          </a:ln>
        </p:spPr>
        <p:txBody>
          <a:bodyPr anchorCtr="0" anchor="t" bIns="0" lIns="0" spcFirstLastPara="1" rIns="0" wrap="square" tIns="0">
            <a:noAutofit/>
          </a:bodyPr>
          <a:lstStyle>
            <a:lvl1pPr indent="-292100" lvl="0" marL="457200" marR="0" algn="l">
              <a:lnSpc>
                <a:spcPct val="100000"/>
              </a:lnSpc>
              <a:spcBef>
                <a:spcPts val="0"/>
              </a:spcBef>
              <a:spcAft>
                <a:spcPts val="0"/>
              </a:spcAft>
              <a:buClr>
                <a:schemeClr val="lt1"/>
              </a:buClr>
              <a:buSzPts val="1000"/>
              <a:buFont typeface="Montserrat"/>
              <a:buChar char="→"/>
              <a:defRPr i="0" sz="1000" u="none" cap="none" strike="noStrike">
                <a:solidFill>
                  <a:schemeClr val="lt1"/>
                </a:solidFill>
                <a:latin typeface="Montserrat"/>
                <a:ea typeface="Montserrat"/>
                <a:cs typeface="Montserrat"/>
                <a:sym typeface="Montserrat"/>
              </a:defRPr>
            </a:lvl1pPr>
            <a:lvl2pPr indent="-292100" lvl="1" marL="914400" marR="0" algn="l">
              <a:lnSpc>
                <a:spcPct val="100000"/>
              </a:lnSpc>
              <a:spcBef>
                <a:spcPts val="0"/>
              </a:spcBef>
              <a:spcAft>
                <a:spcPts val="0"/>
              </a:spcAft>
              <a:buClr>
                <a:schemeClr val="lt1"/>
              </a:buClr>
              <a:buSzPts val="1000"/>
              <a:buFont typeface="Montserrat"/>
              <a:buChar char="→"/>
              <a:defRPr i="0" sz="1000" u="none" cap="none" strike="noStrike">
                <a:solidFill>
                  <a:schemeClr val="lt1"/>
                </a:solidFill>
                <a:latin typeface="Montserrat"/>
                <a:ea typeface="Montserrat"/>
                <a:cs typeface="Montserrat"/>
                <a:sym typeface="Montserrat"/>
              </a:defRPr>
            </a:lvl2pPr>
            <a:lvl3pPr indent="-292100" lvl="2" marL="1371600" marR="0" algn="l">
              <a:lnSpc>
                <a:spcPct val="100000"/>
              </a:lnSpc>
              <a:spcBef>
                <a:spcPts val="0"/>
              </a:spcBef>
              <a:spcAft>
                <a:spcPts val="0"/>
              </a:spcAft>
              <a:buClr>
                <a:schemeClr val="lt1"/>
              </a:buClr>
              <a:buSzPts val="1000"/>
              <a:buFont typeface="Montserrat"/>
              <a:buChar char="→"/>
              <a:defRPr i="0" sz="1000" u="none" cap="none" strike="noStrike">
                <a:solidFill>
                  <a:schemeClr val="lt1"/>
                </a:solidFill>
                <a:latin typeface="Montserrat"/>
                <a:ea typeface="Montserrat"/>
                <a:cs typeface="Montserrat"/>
                <a:sym typeface="Montserrat"/>
              </a:defRPr>
            </a:lvl3pPr>
            <a:lvl4pPr indent="-292100" lvl="3" marL="1828800" marR="0" algn="l">
              <a:lnSpc>
                <a:spcPct val="100000"/>
              </a:lnSpc>
              <a:spcBef>
                <a:spcPts val="0"/>
              </a:spcBef>
              <a:spcAft>
                <a:spcPts val="0"/>
              </a:spcAft>
              <a:buClr>
                <a:schemeClr val="lt1"/>
              </a:buClr>
              <a:buSzPts val="1000"/>
              <a:buFont typeface="Montserrat"/>
              <a:buChar char="→"/>
              <a:defRPr i="0" sz="1000" u="none" cap="none" strike="noStrike">
                <a:solidFill>
                  <a:schemeClr val="lt1"/>
                </a:solidFill>
                <a:latin typeface="Montserrat"/>
                <a:ea typeface="Montserrat"/>
                <a:cs typeface="Montserrat"/>
                <a:sym typeface="Montserrat"/>
              </a:defRPr>
            </a:lvl4pPr>
            <a:lvl5pPr indent="-292100" lvl="4" marL="2286000" marR="0" algn="l">
              <a:lnSpc>
                <a:spcPct val="100000"/>
              </a:lnSpc>
              <a:spcBef>
                <a:spcPts val="0"/>
              </a:spcBef>
              <a:spcAft>
                <a:spcPts val="0"/>
              </a:spcAft>
              <a:buClr>
                <a:schemeClr val="lt1"/>
              </a:buClr>
              <a:buSzPts val="1000"/>
              <a:buFont typeface="Montserrat"/>
              <a:buChar char="→"/>
              <a:defRPr i="0" sz="1000" u="none" cap="none" strike="noStrike">
                <a:solidFill>
                  <a:schemeClr val="lt1"/>
                </a:solidFill>
                <a:latin typeface="Montserrat"/>
                <a:ea typeface="Montserrat"/>
                <a:cs typeface="Montserrat"/>
                <a:sym typeface="Montserrat"/>
              </a:defRPr>
            </a:lvl5pPr>
            <a:lvl6pPr indent="-292100" lvl="5" marL="2743200" marR="0" algn="l">
              <a:lnSpc>
                <a:spcPct val="100000"/>
              </a:lnSpc>
              <a:spcBef>
                <a:spcPts val="0"/>
              </a:spcBef>
              <a:spcAft>
                <a:spcPts val="0"/>
              </a:spcAft>
              <a:buClr>
                <a:schemeClr val="lt1"/>
              </a:buClr>
              <a:buSzPts val="1000"/>
              <a:buFont typeface="Montserrat"/>
              <a:buChar char="→"/>
              <a:defRPr i="0" sz="1000" u="none" cap="none" strike="noStrike">
                <a:solidFill>
                  <a:schemeClr val="lt1"/>
                </a:solidFill>
                <a:latin typeface="Montserrat"/>
                <a:ea typeface="Montserrat"/>
                <a:cs typeface="Montserrat"/>
                <a:sym typeface="Montserrat"/>
              </a:defRPr>
            </a:lvl6pPr>
            <a:lvl7pPr indent="-292100" lvl="6" marL="3200400" marR="0" algn="l">
              <a:lnSpc>
                <a:spcPct val="100000"/>
              </a:lnSpc>
              <a:spcBef>
                <a:spcPts val="0"/>
              </a:spcBef>
              <a:spcAft>
                <a:spcPts val="0"/>
              </a:spcAft>
              <a:buClr>
                <a:schemeClr val="lt1"/>
              </a:buClr>
              <a:buSzPts val="1000"/>
              <a:buFont typeface="Montserrat"/>
              <a:buChar char="→"/>
              <a:defRPr i="0" sz="1000" u="none" cap="none" strike="noStrike">
                <a:solidFill>
                  <a:schemeClr val="lt1"/>
                </a:solidFill>
                <a:latin typeface="Montserrat"/>
                <a:ea typeface="Montserrat"/>
                <a:cs typeface="Montserrat"/>
                <a:sym typeface="Montserrat"/>
              </a:defRPr>
            </a:lvl7pPr>
            <a:lvl8pPr indent="-292100" lvl="7" marL="3657600" marR="0" algn="l">
              <a:lnSpc>
                <a:spcPct val="100000"/>
              </a:lnSpc>
              <a:spcBef>
                <a:spcPts val="0"/>
              </a:spcBef>
              <a:spcAft>
                <a:spcPts val="0"/>
              </a:spcAft>
              <a:buClr>
                <a:schemeClr val="lt1"/>
              </a:buClr>
              <a:buSzPts val="1000"/>
              <a:buFont typeface="Montserrat"/>
              <a:buChar char="→"/>
              <a:defRPr i="0" sz="1000" u="none" cap="none" strike="noStrike">
                <a:solidFill>
                  <a:schemeClr val="lt1"/>
                </a:solidFill>
                <a:latin typeface="Montserrat"/>
                <a:ea typeface="Montserrat"/>
                <a:cs typeface="Montserrat"/>
                <a:sym typeface="Montserrat"/>
              </a:defRPr>
            </a:lvl8pPr>
            <a:lvl9pPr indent="-292100" lvl="8" marL="4114800" marR="0" algn="l">
              <a:lnSpc>
                <a:spcPct val="100000"/>
              </a:lnSpc>
              <a:spcBef>
                <a:spcPts val="0"/>
              </a:spcBef>
              <a:spcAft>
                <a:spcPts val="0"/>
              </a:spcAft>
              <a:buClr>
                <a:schemeClr val="lt1"/>
              </a:buClr>
              <a:buSzPts val="1000"/>
              <a:buFont typeface="Montserrat"/>
              <a:buChar char="→"/>
              <a:defRPr i="0" sz="1000" u="none" cap="none" strike="noStrike">
                <a:solidFill>
                  <a:schemeClr val="lt1"/>
                </a:solidFill>
                <a:latin typeface="Montserrat"/>
                <a:ea typeface="Montserrat"/>
                <a:cs typeface="Montserrat"/>
                <a:sym typeface="Montserrat"/>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 - Timeline middle part">
  <p:cSld name="CUSTOM_5_1">
    <p:bg>
      <p:bgPr>
        <a:solidFill>
          <a:srgbClr val="3BA150"/>
        </a:solidFill>
      </p:bgPr>
    </p:bg>
    <p:spTree>
      <p:nvGrpSpPr>
        <p:cNvPr id="121" name="Shape 121"/>
        <p:cNvGrpSpPr/>
        <p:nvPr/>
      </p:nvGrpSpPr>
      <p:grpSpPr>
        <a:xfrm>
          <a:off x="0" y="0"/>
          <a:ext cx="0" cy="0"/>
          <a:chOff x="0" y="0"/>
          <a:chExt cx="0" cy="0"/>
        </a:xfrm>
      </p:grpSpPr>
      <p:sp>
        <p:nvSpPr>
          <p:cNvPr id="122" name="Google Shape;122;p57"/>
          <p:cNvSpPr/>
          <p:nvPr/>
        </p:nvSpPr>
        <p:spPr>
          <a:xfrm>
            <a:off x="4495163" y="824156"/>
            <a:ext cx="153600" cy="153600"/>
          </a:xfrm>
          <a:prstGeom prst="ellipse">
            <a:avLst/>
          </a:prstGeom>
          <a:solidFill>
            <a:srgbClr val="FFFFFF"/>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23" name="Google Shape;123;p57"/>
          <p:cNvSpPr/>
          <p:nvPr/>
        </p:nvSpPr>
        <p:spPr>
          <a:xfrm>
            <a:off x="4495163" y="2034563"/>
            <a:ext cx="153600" cy="153600"/>
          </a:xfrm>
          <a:prstGeom prst="ellipse">
            <a:avLst/>
          </a:prstGeom>
          <a:solidFill>
            <a:srgbClr val="FFFFFF">
              <a:alpha val="23921"/>
            </a:srgbClr>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FFFFFF"/>
              </a:solidFill>
              <a:latin typeface="Arial"/>
              <a:ea typeface="Arial"/>
              <a:cs typeface="Arial"/>
              <a:sym typeface="Arial"/>
            </a:endParaRPr>
          </a:p>
        </p:txBody>
      </p:sp>
      <p:cxnSp>
        <p:nvCxnSpPr>
          <p:cNvPr id="124" name="Google Shape;124;p57"/>
          <p:cNvCxnSpPr>
            <a:stCxn id="122" idx="4"/>
            <a:endCxn id="123" idx="0"/>
          </p:cNvCxnSpPr>
          <p:nvPr/>
        </p:nvCxnSpPr>
        <p:spPr>
          <a:xfrm>
            <a:off x="4571963" y="977756"/>
            <a:ext cx="0" cy="1056900"/>
          </a:xfrm>
          <a:prstGeom prst="straightConnector1">
            <a:avLst/>
          </a:prstGeom>
          <a:noFill/>
          <a:ln cap="flat" cmpd="sng" w="9525">
            <a:solidFill>
              <a:srgbClr val="FFFFFF"/>
            </a:solidFill>
            <a:prstDash val="solid"/>
            <a:round/>
            <a:headEnd len="sm" w="sm" type="none"/>
            <a:tailEnd len="sm" w="sm" type="none"/>
          </a:ln>
        </p:spPr>
      </p:cxnSp>
      <p:cxnSp>
        <p:nvCxnSpPr>
          <p:cNvPr id="125" name="Google Shape;125;p57"/>
          <p:cNvCxnSpPr>
            <a:endCxn id="122" idx="0"/>
          </p:cNvCxnSpPr>
          <p:nvPr/>
        </p:nvCxnSpPr>
        <p:spPr>
          <a:xfrm>
            <a:off x="4571963" y="-999244"/>
            <a:ext cx="0" cy="1823400"/>
          </a:xfrm>
          <a:prstGeom prst="straightConnector1">
            <a:avLst/>
          </a:prstGeom>
          <a:noFill/>
          <a:ln cap="flat" cmpd="sng" w="9525">
            <a:solidFill>
              <a:srgbClr val="FFFFFF"/>
            </a:solidFill>
            <a:prstDash val="solid"/>
            <a:round/>
            <a:headEnd len="sm" w="sm" type="none"/>
            <a:tailEnd len="sm" w="sm" type="none"/>
          </a:ln>
        </p:spPr>
      </p:cxnSp>
      <p:sp>
        <p:nvSpPr>
          <p:cNvPr id="126" name="Google Shape;126;p57"/>
          <p:cNvSpPr txBox="1"/>
          <p:nvPr>
            <p:ph type="title"/>
          </p:nvPr>
        </p:nvSpPr>
        <p:spPr>
          <a:xfrm>
            <a:off x="4796887" y="530181"/>
            <a:ext cx="3996600" cy="472800"/>
          </a:xfrm>
          <a:prstGeom prst="rect">
            <a:avLst/>
          </a:prstGeom>
          <a:noFill/>
          <a:ln>
            <a:noFill/>
          </a:ln>
        </p:spPr>
        <p:txBody>
          <a:bodyPr anchorCtr="0" anchor="b" bIns="0" lIns="0" spcFirstLastPara="1" rIns="0" wrap="square" tIns="0">
            <a:noAutofit/>
          </a:bodyPr>
          <a:lstStyle>
            <a:lvl1pPr lvl="0" marR="0" algn="l">
              <a:lnSpc>
                <a:spcPct val="100000"/>
              </a:lnSpc>
              <a:spcBef>
                <a:spcPts val="0"/>
              </a:spcBef>
              <a:spcAft>
                <a:spcPts val="0"/>
              </a:spcAft>
              <a:buClr>
                <a:schemeClr val="lt1"/>
              </a:buClr>
              <a:buSzPts val="1500"/>
              <a:buFont typeface="Montserrat SemiBold"/>
              <a:buNone/>
              <a:defRPr i="0" sz="1500" u="none" cap="none" strike="noStrike">
                <a:solidFill>
                  <a:schemeClr val="lt1"/>
                </a:solidFill>
                <a:latin typeface="Montserrat SemiBold"/>
                <a:ea typeface="Montserrat SemiBold"/>
                <a:cs typeface="Montserrat SemiBold"/>
                <a:sym typeface="Montserrat SemiBold"/>
              </a:defRPr>
            </a:lvl1pPr>
            <a:lvl2pPr lvl="1" algn="l">
              <a:lnSpc>
                <a:spcPct val="100000"/>
              </a:lnSpc>
              <a:spcBef>
                <a:spcPts val="0"/>
              </a:spcBef>
              <a:spcAft>
                <a:spcPts val="0"/>
              </a:spcAft>
              <a:buSzPts val="1400"/>
              <a:buFont typeface="Montserrat"/>
              <a:buNone/>
              <a:defRPr sz="1400">
                <a:latin typeface="Montserrat"/>
                <a:ea typeface="Montserrat"/>
                <a:cs typeface="Montserrat"/>
                <a:sym typeface="Montserrat"/>
              </a:defRPr>
            </a:lvl2pPr>
            <a:lvl3pPr lvl="2" algn="l">
              <a:lnSpc>
                <a:spcPct val="100000"/>
              </a:lnSpc>
              <a:spcBef>
                <a:spcPts val="0"/>
              </a:spcBef>
              <a:spcAft>
                <a:spcPts val="0"/>
              </a:spcAft>
              <a:buSzPts val="1400"/>
              <a:buFont typeface="Montserrat"/>
              <a:buNone/>
              <a:defRPr sz="1400">
                <a:latin typeface="Montserrat"/>
                <a:ea typeface="Montserrat"/>
                <a:cs typeface="Montserrat"/>
                <a:sym typeface="Montserrat"/>
              </a:defRPr>
            </a:lvl3pPr>
            <a:lvl4pPr lvl="3" algn="l">
              <a:lnSpc>
                <a:spcPct val="100000"/>
              </a:lnSpc>
              <a:spcBef>
                <a:spcPts val="0"/>
              </a:spcBef>
              <a:spcAft>
                <a:spcPts val="0"/>
              </a:spcAft>
              <a:buSzPts val="1400"/>
              <a:buFont typeface="Montserrat"/>
              <a:buNone/>
              <a:defRPr sz="1400">
                <a:latin typeface="Montserrat"/>
                <a:ea typeface="Montserrat"/>
                <a:cs typeface="Montserrat"/>
                <a:sym typeface="Montserrat"/>
              </a:defRPr>
            </a:lvl4pPr>
            <a:lvl5pPr lvl="4" algn="l">
              <a:lnSpc>
                <a:spcPct val="100000"/>
              </a:lnSpc>
              <a:spcBef>
                <a:spcPts val="0"/>
              </a:spcBef>
              <a:spcAft>
                <a:spcPts val="0"/>
              </a:spcAft>
              <a:buSzPts val="1400"/>
              <a:buFont typeface="Montserrat"/>
              <a:buNone/>
              <a:defRPr sz="1400">
                <a:latin typeface="Montserrat"/>
                <a:ea typeface="Montserrat"/>
                <a:cs typeface="Montserrat"/>
                <a:sym typeface="Montserrat"/>
              </a:defRPr>
            </a:lvl5pPr>
            <a:lvl6pPr lvl="5" algn="l">
              <a:lnSpc>
                <a:spcPct val="100000"/>
              </a:lnSpc>
              <a:spcBef>
                <a:spcPts val="0"/>
              </a:spcBef>
              <a:spcAft>
                <a:spcPts val="0"/>
              </a:spcAft>
              <a:buSzPts val="1400"/>
              <a:buFont typeface="Montserrat"/>
              <a:buNone/>
              <a:defRPr sz="1400">
                <a:latin typeface="Montserrat"/>
                <a:ea typeface="Montserrat"/>
                <a:cs typeface="Montserrat"/>
                <a:sym typeface="Montserrat"/>
              </a:defRPr>
            </a:lvl6pPr>
            <a:lvl7pPr lvl="6" algn="l">
              <a:lnSpc>
                <a:spcPct val="100000"/>
              </a:lnSpc>
              <a:spcBef>
                <a:spcPts val="0"/>
              </a:spcBef>
              <a:spcAft>
                <a:spcPts val="0"/>
              </a:spcAft>
              <a:buSzPts val="1400"/>
              <a:buFont typeface="Montserrat"/>
              <a:buNone/>
              <a:defRPr sz="1400">
                <a:latin typeface="Montserrat"/>
                <a:ea typeface="Montserrat"/>
                <a:cs typeface="Montserrat"/>
                <a:sym typeface="Montserrat"/>
              </a:defRPr>
            </a:lvl7pPr>
            <a:lvl8pPr lvl="7" algn="l">
              <a:lnSpc>
                <a:spcPct val="100000"/>
              </a:lnSpc>
              <a:spcBef>
                <a:spcPts val="0"/>
              </a:spcBef>
              <a:spcAft>
                <a:spcPts val="0"/>
              </a:spcAft>
              <a:buSzPts val="1400"/>
              <a:buFont typeface="Montserrat"/>
              <a:buNone/>
              <a:defRPr sz="1400">
                <a:latin typeface="Montserrat"/>
                <a:ea typeface="Montserrat"/>
                <a:cs typeface="Montserrat"/>
                <a:sym typeface="Montserrat"/>
              </a:defRPr>
            </a:lvl8pPr>
            <a:lvl9pPr lvl="8" algn="l">
              <a:lnSpc>
                <a:spcPct val="100000"/>
              </a:lnSpc>
              <a:spcBef>
                <a:spcPts val="0"/>
              </a:spcBef>
              <a:spcAft>
                <a:spcPts val="0"/>
              </a:spcAft>
              <a:buSzPts val="1400"/>
              <a:buFont typeface="Montserrat"/>
              <a:buNone/>
              <a:defRPr sz="1400">
                <a:latin typeface="Montserrat"/>
                <a:ea typeface="Montserrat"/>
                <a:cs typeface="Montserrat"/>
                <a:sym typeface="Montserrat"/>
              </a:defRPr>
            </a:lvl9pPr>
          </a:lstStyle>
          <a:p/>
        </p:txBody>
      </p:sp>
      <p:sp>
        <p:nvSpPr>
          <p:cNvPr id="127" name="Google Shape;127;p57"/>
          <p:cNvSpPr txBox="1"/>
          <p:nvPr>
            <p:ph idx="2" type="title"/>
          </p:nvPr>
        </p:nvSpPr>
        <p:spPr>
          <a:xfrm>
            <a:off x="272644" y="1757477"/>
            <a:ext cx="3996600" cy="472800"/>
          </a:xfrm>
          <a:prstGeom prst="rect">
            <a:avLst/>
          </a:prstGeom>
          <a:noFill/>
          <a:ln>
            <a:noFill/>
          </a:ln>
        </p:spPr>
        <p:txBody>
          <a:bodyPr anchorCtr="0" anchor="b" bIns="0" lIns="0" spcFirstLastPara="1" rIns="0" wrap="square" tIns="0">
            <a:noAutofit/>
          </a:bodyPr>
          <a:lstStyle>
            <a:lvl1pPr lvl="0" marR="0" algn="l">
              <a:lnSpc>
                <a:spcPct val="100000"/>
              </a:lnSpc>
              <a:spcBef>
                <a:spcPts val="0"/>
              </a:spcBef>
              <a:spcAft>
                <a:spcPts val="0"/>
              </a:spcAft>
              <a:buClr>
                <a:srgbClr val="FFFFFF"/>
              </a:buClr>
              <a:buSzPts val="1500"/>
              <a:buFont typeface="Montserrat SemiBold"/>
              <a:buNone/>
              <a:defRPr i="0" sz="1500" u="none" cap="none" strike="noStrike">
                <a:solidFill>
                  <a:srgbClr val="FFFFFF"/>
                </a:solidFill>
                <a:latin typeface="Montserrat SemiBold"/>
                <a:ea typeface="Montserrat SemiBold"/>
                <a:cs typeface="Montserrat SemiBold"/>
                <a:sym typeface="Montserrat SemiBold"/>
              </a:defRPr>
            </a:lvl1pPr>
            <a:lvl2pPr lvl="1" algn="l">
              <a:lnSpc>
                <a:spcPct val="100000"/>
              </a:lnSpc>
              <a:spcBef>
                <a:spcPts val="0"/>
              </a:spcBef>
              <a:spcAft>
                <a:spcPts val="0"/>
              </a:spcAft>
              <a:buClr>
                <a:srgbClr val="FFFFFF"/>
              </a:buClr>
              <a:buSzPts val="1400"/>
              <a:buFont typeface="Montserrat"/>
              <a:buNone/>
              <a:defRPr sz="1400">
                <a:solidFill>
                  <a:srgbClr val="FFFFFF"/>
                </a:solidFill>
                <a:latin typeface="Montserrat"/>
                <a:ea typeface="Montserrat"/>
                <a:cs typeface="Montserrat"/>
                <a:sym typeface="Montserrat"/>
              </a:defRPr>
            </a:lvl2pPr>
            <a:lvl3pPr lvl="2" algn="l">
              <a:lnSpc>
                <a:spcPct val="100000"/>
              </a:lnSpc>
              <a:spcBef>
                <a:spcPts val="0"/>
              </a:spcBef>
              <a:spcAft>
                <a:spcPts val="0"/>
              </a:spcAft>
              <a:buClr>
                <a:srgbClr val="FFFFFF"/>
              </a:buClr>
              <a:buSzPts val="1400"/>
              <a:buFont typeface="Montserrat"/>
              <a:buNone/>
              <a:defRPr sz="1400">
                <a:solidFill>
                  <a:srgbClr val="FFFFFF"/>
                </a:solidFill>
                <a:latin typeface="Montserrat"/>
                <a:ea typeface="Montserrat"/>
                <a:cs typeface="Montserrat"/>
                <a:sym typeface="Montserrat"/>
              </a:defRPr>
            </a:lvl3pPr>
            <a:lvl4pPr lvl="3" algn="l">
              <a:lnSpc>
                <a:spcPct val="100000"/>
              </a:lnSpc>
              <a:spcBef>
                <a:spcPts val="0"/>
              </a:spcBef>
              <a:spcAft>
                <a:spcPts val="0"/>
              </a:spcAft>
              <a:buClr>
                <a:srgbClr val="FFFFFF"/>
              </a:buClr>
              <a:buSzPts val="1400"/>
              <a:buFont typeface="Montserrat"/>
              <a:buNone/>
              <a:defRPr sz="1400">
                <a:solidFill>
                  <a:srgbClr val="FFFFFF"/>
                </a:solidFill>
                <a:latin typeface="Montserrat"/>
                <a:ea typeface="Montserrat"/>
                <a:cs typeface="Montserrat"/>
                <a:sym typeface="Montserrat"/>
              </a:defRPr>
            </a:lvl4pPr>
            <a:lvl5pPr lvl="4" algn="l">
              <a:lnSpc>
                <a:spcPct val="100000"/>
              </a:lnSpc>
              <a:spcBef>
                <a:spcPts val="0"/>
              </a:spcBef>
              <a:spcAft>
                <a:spcPts val="0"/>
              </a:spcAft>
              <a:buClr>
                <a:srgbClr val="FFFFFF"/>
              </a:buClr>
              <a:buSzPts val="1400"/>
              <a:buFont typeface="Montserrat"/>
              <a:buNone/>
              <a:defRPr sz="1400">
                <a:solidFill>
                  <a:srgbClr val="FFFFFF"/>
                </a:solidFill>
                <a:latin typeface="Montserrat"/>
                <a:ea typeface="Montserrat"/>
                <a:cs typeface="Montserrat"/>
                <a:sym typeface="Montserrat"/>
              </a:defRPr>
            </a:lvl5pPr>
            <a:lvl6pPr lvl="5" algn="l">
              <a:lnSpc>
                <a:spcPct val="100000"/>
              </a:lnSpc>
              <a:spcBef>
                <a:spcPts val="0"/>
              </a:spcBef>
              <a:spcAft>
                <a:spcPts val="0"/>
              </a:spcAft>
              <a:buClr>
                <a:srgbClr val="FFFFFF"/>
              </a:buClr>
              <a:buSzPts val="1400"/>
              <a:buFont typeface="Montserrat"/>
              <a:buNone/>
              <a:defRPr sz="1400">
                <a:solidFill>
                  <a:srgbClr val="FFFFFF"/>
                </a:solidFill>
                <a:latin typeface="Montserrat"/>
                <a:ea typeface="Montserrat"/>
                <a:cs typeface="Montserrat"/>
                <a:sym typeface="Montserrat"/>
              </a:defRPr>
            </a:lvl6pPr>
            <a:lvl7pPr lvl="6" algn="l">
              <a:lnSpc>
                <a:spcPct val="100000"/>
              </a:lnSpc>
              <a:spcBef>
                <a:spcPts val="0"/>
              </a:spcBef>
              <a:spcAft>
                <a:spcPts val="0"/>
              </a:spcAft>
              <a:buClr>
                <a:srgbClr val="FFFFFF"/>
              </a:buClr>
              <a:buSzPts val="1400"/>
              <a:buFont typeface="Montserrat"/>
              <a:buNone/>
              <a:defRPr sz="1400">
                <a:solidFill>
                  <a:srgbClr val="FFFFFF"/>
                </a:solidFill>
                <a:latin typeface="Montserrat"/>
                <a:ea typeface="Montserrat"/>
                <a:cs typeface="Montserrat"/>
                <a:sym typeface="Montserrat"/>
              </a:defRPr>
            </a:lvl7pPr>
            <a:lvl8pPr lvl="7" algn="l">
              <a:lnSpc>
                <a:spcPct val="100000"/>
              </a:lnSpc>
              <a:spcBef>
                <a:spcPts val="0"/>
              </a:spcBef>
              <a:spcAft>
                <a:spcPts val="0"/>
              </a:spcAft>
              <a:buClr>
                <a:srgbClr val="FFFFFF"/>
              </a:buClr>
              <a:buSzPts val="1400"/>
              <a:buFont typeface="Montserrat"/>
              <a:buNone/>
              <a:defRPr sz="1400">
                <a:solidFill>
                  <a:srgbClr val="FFFFFF"/>
                </a:solidFill>
                <a:latin typeface="Montserrat"/>
                <a:ea typeface="Montserrat"/>
                <a:cs typeface="Montserrat"/>
                <a:sym typeface="Montserrat"/>
              </a:defRPr>
            </a:lvl8pPr>
            <a:lvl9pPr lvl="8" algn="l">
              <a:lnSpc>
                <a:spcPct val="100000"/>
              </a:lnSpc>
              <a:spcBef>
                <a:spcPts val="0"/>
              </a:spcBef>
              <a:spcAft>
                <a:spcPts val="0"/>
              </a:spcAft>
              <a:buClr>
                <a:srgbClr val="FFFFFF"/>
              </a:buClr>
              <a:buSzPts val="1400"/>
              <a:buFont typeface="Montserrat"/>
              <a:buNone/>
              <a:defRPr sz="1400">
                <a:solidFill>
                  <a:srgbClr val="FFFFFF"/>
                </a:solidFill>
                <a:latin typeface="Montserrat"/>
                <a:ea typeface="Montserrat"/>
                <a:cs typeface="Montserrat"/>
                <a:sym typeface="Montserrat"/>
              </a:defRPr>
            </a:lvl9pPr>
          </a:lstStyle>
          <a:p/>
        </p:txBody>
      </p:sp>
      <p:cxnSp>
        <p:nvCxnSpPr>
          <p:cNvPr id="128" name="Google Shape;128;p57"/>
          <p:cNvCxnSpPr>
            <a:stCxn id="123" idx="4"/>
          </p:cNvCxnSpPr>
          <p:nvPr/>
        </p:nvCxnSpPr>
        <p:spPr>
          <a:xfrm>
            <a:off x="4571963" y="2188163"/>
            <a:ext cx="0" cy="1062900"/>
          </a:xfrm>
          <a:prstGeom prst="straightConnector1">
            <a:avLst/>
          </a:prstGeom>
          <a:noFill/>
          <a:ln cap="flat" cmpd="sng" w="9525">
            <a:solidFill>
              <a:srgbClr val="FFFFFF"/>
            </a:solidFill>
            <a:prstDash val="solid"/>
            <a:round/>
            <a:headEnd len="sm" w="sm" type="none"/>
            <a:tailEnd len="sm" w="sm" type="none"/>
          </a:ln>
        </p:spPr>
      </p:cxnSp>
      <p:sp>
        <p:nvSpPr>
          <p:cNvPr id="129" name="Google Shape;129;p57"/>
          <p:cNvSpPr/>
          <p:nvPr/>
        </p:nvSpPr>
        <p:spPr>
          <a:xfrm>
            <a:off x="4495163" y="3180769"/>
            <a:ext cx="153600" cy="153600"/>
          </a:xfrm>
          <a:prstGeom prst="ellipse">
            <a:avLst/>
          </a:prstGeom>
          <a:solidFill>
            <a:srgbClr val="FFFFFF"/>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30" name="Google Shape;130;p57"/>
          <p:cNvSpPr txBox="1"/>
          <p:nvPr>
            <p:ph idx="3" type="title"/>
          </p:nvPr>
        </p:nvSpPr>
        <p:spPr>
          <a:xfrm>
            <a:off x="4793512" y="2885190"/>
            <a:ext cx="3996600" cy="472800"/>
          </a:xfrm>
          <a:prstGeom prst="rect">
            <a:avLst/>
          </a:prstGeom>
          <a:noFill/>
          <a:ln>
            <a:noFill/>
          </a:ln>
        </p:spPr>
        <p:txBody>
          <a:bodyPr anchorCtr="0" anchor="b" bIns="0" lIns="0" spcFirstLastPara="1" rIns="0" wrap="square" tIns="0">
            <a:noAutofit/>
          </a:bodyPr>
          <a:lstStyle>
            <a:lvl1pPr lvl="0" marR="0" algn="l">
              <a:lnSpc>
                <a:spcPct val="100000"/>
              </a:lnSpc>
              <a:spcBef>
                <a:spcPts val="0"/>
              </a:spcBef>
              <a:spcAft>
                <a:spcPts val="0"/>
              </a:spcAft>
              <a:buClr>
                <a:schemeClr val="lt1"/>
              </a:buClr>
              <a:buSzPts val="1500"/>
              <a:buFont typeface="Montserrat SemiBold"/>
              <a:buNone/>
              <a:defRPr i="0" sz="1500" u="none" cap="none" strike="noStrike">
                <a:solidFill>
                  <a:schemeClr val="lt1"/>
                </a:solidFill>
                <a:latin typeface="Montserrat SemiBold"/>
                <a:ea typeface="Montserrat SemiBold"/>
                <a:cs typeface="Montserrat SemiBold"/>
                <a:sym typeface="Montserrat SemiBold"/>
              </a:defRPr>
            </a:lvl1pPr>
            <a:lvl2pPr lvl="1" algn="l">
              <a:lnSpc>
                <a:spcPct val="100000"/>
              </a:lnSpc>
              <a:spcBef>
                <a:spcPts val="0"/>
              </a:spcBef>
              <a:spcAft>
                <a:spcPts val="0"/>
              </a:spcAft>
              <a:buSzPts val="1400"/>
              <a:buFont typeface="Montserrat"/>
              <a:buNone/>
              <a:defRPr sz="1400">
                <a:latin typeface="Montserrat"/>
                <a:ea typeface="Montserrat"/>
                <a:cs typeface="Montserrat"/>
                <a:sym typeface="Montserrat"/>
              </a:defRPr>
            </a:lvl2pPr>
            <a:lvl3pPr lvl="2" algn="l">
              <a:lnSpc>
                <a:spcPct val="100000"/>
              </a:lnSpc>
              <a:spcBef>
                <a:spcPts val="0"/>
              </a:spcBef>
              <a:spcAft>
                <a:spcPts val="0"/>
              </a:spcAft>
              <a:buSzPts val="1400"/>
              <a:buFont typeface="Montserrat"/>
              <a:buNone/>
              <a:defRPr sz="1400">
                <a:latin typeface="Montserrat"/>
                <a:ea typeface="Montserrat"/>
                <a:cs typeface="Montserrat"/>
                <a:sym typeface="Montserrat"/>
              </a:defRPr>
            </a:lvl3pPr>
            <a:lvl4pPr lvl="3" algn="l">
              <a:lnSpc>
                <a:spcPct val="100000"/>
              </a:lnSpc>
              <a:spcBef>
                <a:spcPts val="0"/>
              </a:spcBef>
              <a:spcAft>
                <a:spcPts val="0"/>
              </a:spcAft>
              <a:buSzPts val="1400"/>
              <a:buFont typeface="Montserrat"/>
              <a:buNone/>
              <a:defRPr sz="1400">
                <a:latin typeface="Montserrat"/>
                <a:ea typeface="Montserrat"/>
                <a:cs typeface="Montserrat"/>
                <a:sym typeface="Montserrat"/>
              </a:defRPr>
            </a:lvl4pPr>
            <a:lvl5pPr lvl="4" algn="l">
              <a:lnSpc>
                <a:spcPct val="100000"/>
              </a:lnSpc>
              <a:spcBef>
                <a:spcPts val="0"/>
              </a:spcBef>
              <a:spcAft>
                <a:spcPts val="0"/>
              </a:spcAft>
              <a:buSzPts val="1400"/>
              <a:buFont typeface="Montserrat"/>
              <a:buNone/>
              <a:defRPr sz="1400">
                <a:latin typeface="Montserrat"/>
                <a:ea typeface="Montserrat"/>
                <a:cs typeface="Montserrat"/>
                <a:sym typeface="Montserrat"/>
              </a:defRPr>
            </a:lvl5pPr>
            <a:lvl6pPr lvl="5" algn="l">
              <a:lnSpc>
                <a:spcPct val="100000"/>
              </a:lnSpc>
              <a:spcBef>
                <a:spcPts val="0"/>
              </a:spcBef>
              <a:spcAft>
                <a:spcPts val="0"/>
              </a:spcAft>
              <a:buSzPts val="1400"/>
              <a:buFont typeface="Montserrat"/>
              <a:buNone/>
              <a:defRPr sz="1400">
                <a:latin typeface="Montserrat"/>
                <a:ea typeface="Montserrat"/>
                <a:cs typeface="Montserrat"/>
                <a:sym typeface="Montserrat"/>
              </a:defRPr>
            </a:lvl6pPr>
            <a:lvl7pPr lvl="6" algn="l">
              <a:lnSpc>
                <a:spcPct val="100000"/>
              </a:lnSpc>
              <a:spcBef>
                <a:spcPts val="0"/>
              </a:spcBef>
              <a:spcAft>
                <a:spcPts val="0"/>
              </a:spcAft>
              <a:buSzPts val="1400"/>
              <a:buFont typeface="Montserrat"/>
              <a:buNone/>
              <a:defRPr sz="1400">
                <a:latin typeface="Montserrat"/>
                <a:ea typeface="Montserrat"/>
                <a:cs typeface="Montserrat"/>
                <a:sym typeface="Montserrat"/>
              </a:defRPr>
            </a:lvl7pPr>
            <a:lvl8pPr lvl="7" algn="l">
              <a:lnSpc>
                <a:spcPct val="100000"/>
              </a:lnSpc>
              <a:spcBef>
                <a:spcPts val="0"/>
              </a:spcBef>
              <a:spcAft>
                <a:spcPts val="0"/>
              </a:spcAft>
              <a:buSzPts val="1400"/>
              <a:buFont typeface="Montserrat"/>
              <a:buNone/>
              <a:defRPr sz="1400">
                <a:latin typeface="Montserrat"/>
                <a:ea typeface="Montserrat"/>
                <a:cs typeface="Montserrat"/>
                <a:sym typeface="Montserrat"/>
              </a:defRPr>
            </a:lvl8pPr>
            <a:lvl9pPr lvl="8" algn="l">
              <a:lnSpc>
                <a:spcPct val="100000"/>
              </a:lnSpc>
              <a:spcBef>
                <a:spcPts val="0"/>
              </a:spcBef>
              <a:spcAft>
                <a:spcPts val="0"/>
              </a:spcAft>
              <a:buSzPts val="1400"/>
              <a:buFont typeface="Montserrat"/>
              <a:buNone/>
              <a:defRPr sz="1400">
                <a:latin typeface="Montserrat"/>
                <a:ea typeface="Montserrat"/>
                <a:cs typeface="Montserrat"/>
                <a:sym typeface="Montserrat"/>
              </a:defRPr>
            </a:lvl9pPr>
          </a:lstStyle>
          <a:p/>
        </p:txBody>
      </p:sp>
      <p:cxnSp>
        <p:nvCxnSpPr>
          <p:cNvPr id="131" name="Google Shape;131;p57"/>
          <p:cNvCxnSpPr/>
          <p:nvPr/>
        </p:nvCxnSpPr>
        <p:spPr>
          <a:xfrm>
            <a:off x="4572000" y="3282225"/>
            <a:ext cx="0" cy="1975500"/>
          </a:xfrm>
          <a:prstGeom prst="straightConnector1">
            <a:avLst/>
          </a:prstGeom>
          <a:noFill/>
          <a:ln cap="flat" cmpd="sng" w="9525">
            <a:solidFill>
              <a:srgbClr val="FFFFFF"/>
            </a:solidFill>
            <a:prstDash val="solid"/>
            <a:round/>
            <a:headEnd len="sm" w="sm" type="none"/>
            <a:tailEnd len="sm" w="sm" type="none"/>
          </a:ln>
        </p:spPr>
      </p:cxnSp>
      <p:sp>
        <p:nvSpPr>
          <p:cNvPr id="132" name="Google Shape;132;p57"/>
          <p:cNvSpPr txBox="1"/>
          <p:nvPr>
            <p:ph idx="1" type="body"/>
          </p:nvPr>
        </p:nvSpPr>
        <p:spPr>
          <a:xfrm>
            <a:off x="4796893" y="1071998"/>
            <a:ext cx="3743100" cy="1752000"/>
          </a:xfrm>
          <a:prstGeom prst="rect">
            <a:avLst/>
          </a:prstGeom>
          <a:noFill/>
          <a:ln>
            <a:noFill/>
          </a:ln>
        </p:spPr>
        <p:txBody>
          <a:bodyPr anchorCtr="0" anchor="t" bIns="0" lIns="0" spcFirstLastPara="1" rIns="0" wrap="square" tIns="0">
            <a:noAutofit/>
          </a:bodyPr>
          <a:lstStyle>
            <a:lvl1pPr indent="-292100" lvl="0" marL="457200" marR="0" algn="l">
              <a:lnSpc>
                <a:spcPct val="100000"/>
              </a:lnSpc>
              <a:spcBef>
                <a:spcPts val="0"/>
              </a:spcBef>
              <a:spcAft>
                <a:spcPts val="0"/>
              </a:spcAft>
              <a:buClr>
                <a:schemeClr val="lt1"/>
              </a:buClr>
              <a:buSzPts val="1000"/>
              <a:buFont typeface="Montserrat"/>
              <a:buChar char="→"/>
              <a:defRPr i="0" sz="1000" u="none" cap="none" strike="noStrike">
                <a:solidFill>
                  <a:schemeClr val="lt1"/>
                </a:solidFill>
                <a:latin typeface="Montserrat"/>
                <a:ea typeface="Montserrat"/>
                <a:cs typeface="Montserrat"/>
                <a:sym typeface="Montserrat"/>
              </a:defRPr>
            </a:lvl1pPr>
            <a:lvl2pPr indent="-292100" lvl="1" marL="914400" marR="0" algn="l">
              <a:lnSpc>
                <a:spcPct val="100000"/>
              </a:lnSpc>
              <a:spcBef>
                <a:spcPts val="0"/>
              </a:spcBef>
              <a:spcAft>
                <a:spcPts val="0"/>
              </a:spcAft>
              <a:buClr>
                <a:schemeClr val="lt1"/>
              </a:buClr>
              <a:buSzPts val="1000"/>
              <a:buFont typeface="Montserrat"/>
              <a:buChar char="→"/>
              <a:defRPr i="0" sz="1000" u="none" cap="none" strike="noStrike">
                <a:solidFill>
                  <a:schemeClr val="lt1"/>
                </a:solidFill>
                <a:latin typeface="Montserrat"/>
                <a:ea typeface="Montserrat"/>
                <a:cs typeface="Montserrat"/>
                <a:sym typeface="Montserrat"/>
              </a:defRPr>
            </a:lvl2pPr>
            <a:lvl3pPr indent="-292100" lvl="2" marL="1371600" marR="0" algn="l">
              <a:lnSpc>
                <a:spcPct val="100000"/>
              </a:lnSpc>
              <a:spcBef>
                <a:spcPts val="0"/>
              </a:spcBef>
              <a:spcAft>
                <a:spcPts val="0"/>
              </a:spcAft>
              <a:buClr>
                <a:schemeClr val="lt1"/>
              </a:buClr>
              <a:buSzPts val="1000"/>
              <a:buFont typeface="Montserrat"/>
              <a:buChar char="→"/>
              <a:defRPr i="0" sz="1000" u="none" cap="none" strike="noStrike">
                <a:solidFill>
                  <a:schemeClr val="lt1"/>
                </a:solidFill>
                <a:latin typeface="Montserrat"/>
                <a:ea typeface="Montserrat"/>
                <a:cs typeface="Montserrat"/>
                <a:sym typeface="Montserrat"/>
              </a:defRPr>
            </a:lvl3pPr>
            <a:lvl4pPr indent="-292100" lvl="3" marL="1828800" marR="0" algn="l">
              <a:lnSpc>
                <a:spcPct val="100000"/>
              </a:lnSpc>
              <a:spcBef>
                <a:spcPts val="0"/>
              </a:spcBef>
              <a:spcAft>
                <a:spcPts val="0"/>
              </a:spcAft>
              <a:buClr>
                <a:schemeClr val="lt1"/>
              </a:buClr>
              <a:buSzPts val="1000"/>
              <a:buFont typeface="Montserrat"/>
              <a:buChar char="→"/>
              <a:defRPr i="0" sz="1000" u="none" cap="none" strike="noStrike">
                <a:solidFill>
                  <a:schemeClr val="lt1"/>
                </a:solidFill>
                <a:latin typeface="Montserrat"/>
                <a:ea typeface="Montserrat"/>
                <a:cs typeface="Montserrat"/>
                <a:sym typeface="Montserrat"/>
              </a:defRPr>
            </a:lvl4pPr>
            <a:lvl5pPr indent="-292100" lvl="4" marL="2286000" marR="0" algn="l">
              <a:lnSpc>
                <a:spcPct val="100000"/>
              </a:lnSpc>
              <a:spcBef>
                <a:spcPts val="0"/>
              </a:spcBef>
              <a:spcAft>
                <a:spcPts val="0"/>
              </a:spcAft>
              <a:buClr>
                <a:schemeClr val="lt1"/>
              </a:buClr>
              <a:buSzPts val="1000"/>
              <a:buFont typeface="Montserrat"/>
              <a:buChar char="→"/>
              <a:defRPr i="0" sz="1000" u="none" cap="none" strike="noStrike">
                <a:solidFill>
                  <a:schemeClr val="lt1"/>
                </a:solidFill>
                <a:latin typeface="Montserrat"/>
                <a:ea typeface="Montserrat"/>
                <a:cs typeface="Montserrat"/>
                <a:sym typeface="Montserrat"/>
              </a:defRPr>
            </a:lvl5pPr>
            <a:lvl6pPr indent="-292100" lvl="5" marL="2743200" marR="0" algn="l">
              <a:lnSpc>
                <a:spcPct val="100000"/>
              </a:lnSpc>
              <a:spcBef>
                <a:spcPts val="0"/>
              </a:spcBef>
              <a:spcAft>
                <a:spcPts val="0"/>
              </a:spcAft>
              <a:buClr>
                <a:schemeClr val="lt1"/>
              </a:buClr>
              <a:buSzPts val="1000"/>
              <a:buFont typeface="Montserrat"/>
              <a:buChar char="→"/>
              <a:defRPr i="0" sz="1000" u="none" cap="none" strike="noStrike">
                <a:solidFill>
                  <a:schemeClr val="lt1"/>
                </a:solidFill>
                <a:latin typeface="Montserrat"/>
                <a:ea typeface="Montserrat"/>
                <a:cs typeface="Montserrat"/>
                <a:sym typeface="Montserrat"/>
              </a:defRPr>
            </a:lvl6pPr>
            <a:lvl7pPr indent="-292100" lvl="6" marL="3200400" marR="0" algn="l">
              <a:lnSpc>
                <a:spcPct val="100000"/>
              </a:lnSpc>
              <a:spcBef>
                <a:spcPts val="0"/>
              </a:spcBef>
              <a:spcAft>
                <a:spcPts val="0"/>
              </a:spcAft>
              <a:buClr>
                <a:schemeClr val="lt1"/>
              </a:buClr>
              <a:buSzPts val="1000"/>
              <a:buFont typeface="Montserrat"/>
              <a:buChar char="→"/>
              <a:defRPr i="0" sz="1000" u="none" cap="none" strike="noStrike">
                <a:solidFill>
                  <a:schemeClr val="lt1"/>
                </a:solidFill>
                <a:latin typeface="Montserrat"/>
                <a:ea typeface="Montserrat"/>
                <a:cs typeface="Montserrat"/>
                <a:sym typeface="Montserrat"/>
              </a:defRPr>
            </a:lvl7pPr>
            <a:lvl8pPr indent="-292100" lvl="7" marL="3657600" marR="0" algn="l">
              <a:lnSpc>
                <a:spcPct val="100000"/>
              </a:lnSpc>
              <a:spcBef>
                <a:spcPts val="0"/>
              </a:spcBef>
              <a:spcAft>
                <a:spcPts val="0"/>
              </a:spcAft>
              <a:buClr>
                <a:schemeClr val="lt1"/>
              </a:buClr>
              <a:buSzPts val="1000"/>
              <a:buFont typeface="Montserrat"/>
              <a:buChar char="→"/>
              <a:defRPr i="0" sz="1000" u="none" cap="none" strike="noStrike">
                <a:solidFill>
                  <a:schemeClr val="lt1"/>
                </a:solidFill>
                <a:latin typeface="Montserrat"/>
                <a:ea typeface="Montserrat"/>
                <a:cs typeface="Montserrat"/>
                <a:sym typeface="Montserrat"/>
              </a:defRPr>
            </a:lvl8pPr>
            <a:lvl9pPr indent="-292100" lvl="8" marL="4114800" marR="0" algn="l">
              <a:lnSpc>
                <a:spcPct val="100000"/>
              </a:lnSpc>
              <a:spcBef>
                <a:spcPts val="0"/>
              </a:spcBef>
              <a:spcAft>
                <a:spcPts val="0"/>
              </a:spcAft>
              <a:buClr>
                <a:schemeClr val="lt1"/>
              </a:buClr>
              <a:buSzPts val="1000"/>
              <a:buFont typeface="Montserrat"/>
              <a:buChar char="→"/>
              <a:defRPr i="0" sz="1000" u="none" cap="none" strike="noStrike">
                <a:solidFill>
                  <a:schemeClr val="lt1"/>
                </a:solidFill>
                <a:latin typeface="Montserrat"/>
                <a:ea typeface="Montserrat"/>
                <a:cs typeface="Montserrat"/>
                <a:sym typeface="Montserrat"/>
              </a:defRPr>
            </a:lvl9pPr>
          </a:lstStyle>
          <a:p/>
        </p:txBody>
      </p:sp>
      <p:sp>
        <p:nvSpPr>
          <p:cNvPr id="133" name="Google Shape;133;p57"/>
          <p:cNvSpPr txBox="1"/>
          <p:nvPr>
            <p:ph idx="4" type="body"/>
          </p:nvPr>
        </p:nvSpPr>
        <p:spPr>
          <a:xfrm>
            <a:off x="4796893" y="3444270"/>
            <a:ext cx="3743100" cy="1752000"/>
          </a:xfrm>
          <a:prstGeom prst="rect">
            <a:avLst/>
          </a:prstGeom>
          <a:noFill/>
          <a:ln>
            <a:noFill/>
          </a:ln>
        </p:spPr>
        <p:txBody>
          <a:bodyPr anchorCtr="0" anchor="t" bIns="0" lIns="0" spcFirstLastPara="1" rIns="0" wrap="square" tIns="0">
            <a:noAutofit/>
          </a:bodyPr>
          <a:lstStyle>
            <a:lvl1pPr indent="-292100" lvl="0" marL="457200" marR="0" algn="l">
              <a:lnSpc>
                <a:spcPct val="100000"/>
              </a:lnSpc>
              <a:spcBef>
                <a:spcPts val="0"/>
              </a:spcBef>
              <a:spcAft>
                <a:spcPts val="0"/>
              </a:spcAft>
              <a:buClr>
                <a:schemeClr val="lt1"/>
              </a:buClr>
              <a:buSzPts val="1000"/>
              <a:buFont typeface="Montserrat"/>
              <a:buChar char="→"/>
              <a:defRPr i="0" sz="1000" u="none" cap="none" strike="noStrike">
                <a:solidFill>
                  <a:schemeClr val="lt1"/>
                </a:solidFill>
                <a:latin typeface="Montserrat"/>
                <a:ea typeface="Montserrat"/>
                <a:cs typeface="Montserrat"/>
                <a:sym typeface="Montserrat"/>
              </a:defRPr>
            </a:lvl1pPr>
            <a:lvl2pPr indent="-292100" lvl="1" marL="914400" marR="0" algn="l">
              <a:lnSpc>
                <a:spcPct val="100000"/>
              </a:lnSpc>
              <a:spcBef>
                <a:spcPts val="0"/>
              </a:spcBef>
              <a:spcAft>
                <a:spcPts val="0"/>
              </a:spcAft>
              <a:buClr>
                <a:schemeClr val="lt1"/>
              </a:buClr>
              <a:buSzPts val="1000"/>
              <a:buFont typeface="Montserrat"/>
              <a:buChar char="→"/>
              <a:defRPr i="0" sz="1000" u="none" cap="none" strike="noStrike">
                <a:solidFill>
                  <a:schemeClr val="lt1"/>
                </a:solidFill>
                <a:latin typeface="Montserrat"/>
                <a:ea typeface="Montserrat"/>
                <a:cs typeface="Montserrat"/>
                <a:sym typeface="Montserrat"/>
              </a:defRPr>
            </a:lvl2pPr>
            <a:lvl3pPr indent="-292100" lvl="2" marL="1371600" marR="0" algn="l">
              <a:lnSpc>
                <a:spcPct val="100000"/>
              </a:lnSpc>
              <a:spcBef>
                <a:spcPts val="0"/>
              </a:spcBef>
              <a:spcAft>
                <a:spcPts val="0"/>
              </a:spcAft>
              <a:buClr>
                <a:schemeClr val="lt1"/>
              </a:buClr>
              <a:buSzPts val="1000"/>
              <a:buFont typeface="Montserrat"/>
              <a:buChar char="→"/>
              <a:defRPr i="0" sz="1000" u="none" cap="none" strike="noStrike">
                <a:solidFill>
                  <a:schemeClr val="lt1"/>
                </a:solidFill>
                <a:latin typeface="Montserrat"/>
                <a:ea typeface="Montserrat"/>
                <a:cs typeface="Montserrat"/>
                <a:sym typeface="Montserrat"/>
              </a:defRPr>
            </a:lvl3pPr>
            <a:lvl4pPr indent="-292100" lvl="3" marL="1828800" marR="0" algn="l">
              <a:lnSpc>
                <a:spcPct val="100000"/>
              </a:lnSpc>
              <a:spcBef>
                <a:spcPts val="0"/>
              </a:spcBef>
              <a:spcAft>
                <a:spcPts val="0"/>
              </a:spcAft>
              <a:buClr>
                <a:schemeClr val="lt1"/>
              </a:buClr>
              <a:buSzPts val="1000"/>
              <a:buFont typeface="Montserrat"/>
              <a:buChar char="→"/>
              <a:defRPr i="0" sz="1000" u="none" cap="none" strike="noStrike">
                <a:solidFill>
                  <a:schemeClr val="lt1"/>
                </a:solidFill>
                <a:latin typeface="Montserrat"/>
                <a:ea typeface="Montserrat"/>
                <a:cs typeface="Montserrat"/>
                <a:sym typeface="Montserrat"/>
              </a:defRPr>
            </a:lvl4pPr>
            <a:lvl5pPr indent="-292100" lvl="4" marL="2286000" marR="0" algn="l">
              <a:lnSpc>
                <a:spcPct val="100000"/>
              </a:lnSpc>
              <a:spcBef>
                <a:spcPts val="0"/>
              </a:spcBef>
              <a:spcAft>
                <a:spcPts val="0"/>
              </a:spcAft>
              <a:buClr>
                <a:schemeClr val="lt1"/>
              </a:buClr>
              <a:buSzPts val="1000"/>
              <a:buFont typeface="Montserrat"/>
              <a:buChar char="→"/>
              <a:defRPr i="0" sz="1000" u="none" cap="none" strike="noStrike">
                <a:solidFill>
                  <a:schemeClr val="lt1"/>
                </a:solidFill>
                <a:latin typeface="Montserrat"/>
                <a:ea typeface="Montserrat"/>
                <a:cs typeface="Montserrat"/>
                <a:sym typeface="Montserrat"/>
              </a:defRPr>
            </a:lvl5pPr>
            <a:lvl6pPr indent="-292100" lvl="5" marL="2743200" marR="0" algn="l">
              <a:lnSpc>
                <a:spcPct val="100000"/>
              </a:lnSpc>
              <a:spcBef>
                <a:spcPts val="0"/>
              </a:spcBef>
              <a:spcAft>
                <a:spcPts val="0"/>
              </a:spcAft>
              <a:buClr>
                <a:schemeClr val="lt1"/>
              </a:buClr>
              <a:buSzPts val="1000"/>
              <a:buFont typeface="Montserrat"/>
              <a:buChar char="→"/>
              <a:defRPr i="0" sz="1000" u="none" cap="none" strike="noStrike">
                <a:solidFill>
                  <a:schemeClr val="lt1"/>
                </a:solidFill>
                <a:latin typeface="Montserrat"/>
                <a:ea typeface="Montserrat"/>
                <a:cs typeface="Montserrat"/>
                <a:sym typeface="Montserrat"/>
              </a:defRPr>
            </a:lvl6pPr>
            <a:lvl7pPr indent="-292100" lvl="6" marL="3200400" marR="0" algn="l">
              <a:lnSpc>
                <a:spcPct val="100000"/>
              </a:lnSpc>
              <a:spcBef>
                <a:spcPts val="0"/>
              </a:spcBef>
              <a:spcAft>
                <a:spcPts val="0"/>
              </a:spcAft>
              <a:buClr>
                <a:schemeClr val="lt1"/>
              </a:buClr>
              <a:buSzPts val="1000"/>
              <a:buFont typeface="Montserrat"/>
              <a:buChar char="→"/>
              <a:defRPr i="0" sz="1000" u="none" cap="none" strike="noStrike">
                <a:solidFill>
                  <a:schemeClr val="lt1"/>
                </a:solidFill>
                <a:latin typeface="Montserrat"/>
                <a:ea typeface="Montserrat"/>
                <a:cs typeface="Montserrat"/>
                <a:sym typeface="Montserrat"/>
              </a:defRPr>
            </a:lvl7pPr>
            <a:lvl8pPr indent="-292100" lvl="7" marL="3657600" marR="0" algn="l">
              <a:lnSpc>
                <a:spcPct val="100000"/>
              </a:lnSpc>
              <a:spcBef>
                <a:spcPts val="0"/>
              </a:spcBef>
              <a:spcAft>
                <a:spcPts val="0"/>
              </a:spcAft>
              <a:buClr>
                <a:schemeClr val="lt1"/>
              </a:buClr>
              <a:buSzPts val="1000"/>
              <a:buFont typeface="Montserrat"/>
              <a:buChar char="→"/>
              <a:defRPr i="0" sz="1000" u="none" cap="none" strike="noStrike">
                <a:solidFill>
                  <a:schemeClr val="lt1"/>
                </a:solidFill>
                <a:latin typeface="Montserrat"/>
                <a:ea typeface="Montserrat"/>
                <a:cs typeface="Montserrat"/>
                <a:sym typeface="Montserrat"/>
              </a:defRPr>
            </a:lvl8pPr>
            <a:lvl9pPr indent="-292100" lvl="8" marL="4114800" marR="0" algn="l">
              <a:lnSpc>
                <a:spcPct val="100000"/>
              </a:lnSpc>
              <a:spcBef>
                <a:spcPts val="0"/>
              </a:spcBef>
              <a:spcAft>
                <a:spcPts val="0"/>
              </a:spcAft>
              <a:buClr>
                <a:schemeClr val="lt1"/>
              </a:buClr>
              <a:buSzPts val="1000"/>
              <a:buFont typeface="Montserrat"/>
              <a:buChar char="→"/>
              <a:defRPr i="0" sz="1000" u="none" cap="none" strike="noStrike">
                <a:solidFill>
                  <a:schemeClr val="lt1"/>
                </a:solidFill>
                <a:latin typeface="Montserrat"/>
                <a:ea typeface="Montserrat"/>
                <a:cs typeface="Montserrat"/>
                <a:sym typeface="Montserrat"/>
              </a:defRPr>
            </a:lvl9pPr>
          </a:lstStyle>
          <a:p/>
        </p:txBody>
      </p:sp>
      <p:sp>
        <p:nvSpPr>
          <p:cNvPr id="134" name="Google Shape;134;p57"/>
          <p:cNvSpPr txBox="1"/>
          <p:nvPr>
            <p:ph idx="5" type="body"/>
          </p:nvPr>
        </p:nvSpPr>
        <p:spPr>
          <a:xfrm>
            <a:off x="270000" y="2302465"/>
            <a:ext cx="3743100" cy="1804800"/>
          </a:xfrm>
          <a:prstGeom prst="rect">
            <a:avLst/>
          </a:prstGeom>
          <a:noFill/>
          <a:ln>
            <a:noFill/>
          </a:ln>
        </p:spPr>
        <p:txBody>
          <a:bodyPr anchorCtr="0" anchor="t" bIns="0" lIns="0" spcFirstLastPara="1" rIns="0" wrap="square" tIns="0">
            <a:noAutofit/>
          </a:bodyPr>
          <a:lstStyle>
            <a:lvl1pPr indent="-292100" lvl="0" marL="457200" marR="0" algn="l">
              <a:lnSpc>
                <a:spcPct val="100000"/>
              </a:lnSpc>
              <a:spcBef>
                <a:spcPts val="0"/>
              </a:spcBef>
              <a:spcAft>
                <a:spcPts val="0"/>
              </a:spcAft>
              <a:buClr>
                <a:srgbClr val="FFFFFF"/>
              </a:buClr>
              <a:buSzPts val="1000"/>
              <a:buFont typeface="Montserrat"/>
              <a:buChar char="→"/>
              <a:defRPr i="0" sz="1000" u="none" cap="none" strike="noStrike">
                <a:solidFill>
                  <a:srgbClr val="FFFFFF"/>
                </a:solidFill>
                <a:latin typeface="Montserrat"/>
                <a:ea typeface="Montserrat"/>
                <a:cs typeface="Montserrat"/>
                <a:sym typeface="Montserrat"/>
              </a:defRPr>
            </a:lvl1pPr>
            <a:lvl2pPr indent="-292100" lvl="1" marL="914400" marR="0" algn="l">
              <a:lnSpc>
                <a:spcPct val="100000"/>
              </a:lnSpc>
              <a:spcBef>
                <a:spcPts val="100"/>
              </a:spcBef>
              <a:spcAft>
                <a:spcPts val="0"/>
              </a:spcAft>
              <a:buClr>
                <a:srgbClr val="FFFFFF"/>
              </a:buClr>
              <a:buSzPts val="1000"/>
              <a:buFont typeface="Montserrat"/>
              <a:buChar char="→"/>
              <a:defRPr i="0" sz="1000" u="none" cap="none" strike="noStrike">
                <a:solidFill>
                  <a:srgbClr val="FFFFFF"/>
                </a:solidFill>
                <a:latin typeface="Montserrat"/>
                <a:ea typeface="Montserrat"/>
                <a:cs typeface="Montserrat"/>
                <a:sym typeface="Montserrat"/>
              </a:defRPr>
            </a:lvl2pPr>
            <a:lvl3pPr indent="-292100" lvl="2" marL="1371600" marR="0" algn="l">
              <a:lnSpc>
                <a:spcPct val="100000"/>
              </a:lnSpc>
              <a:spcBef>
                <a:spcPts val="100"/>
              </a:spcBef>
              <a:spcAft>
                <a:spcPts val="0"/>
              </a:spcAft>
              <a:buClr>
                <a:srgbClr val="FFFFFF"/>
              </a:buClr>
              <a:buSzPts val="1000"/>
              <a:buFont typeface="Montserrat"/>
              <a:buChar char="→"/>
              <a:defRPr i="0" sz="1000" u="none" cap="none" strike="noStrike">
                <a:solidFill>
                  <a:srgbClr val="FFFFFF"/>
                </a:solidFill>
                <a:latin typeface="Montserrat"/>
                <a:ea typeface="Montserrat"/>
                <a:cs typeface="Montserrat"/>
                <a:sym typeface="Montserrat"/>
              </a:defRPr>
            </a:lvl3pPr>
            <a:lvl4pPr indent="-292100" lvl="3" marL="1828800" marR="0" algn="l">
              <a:lnSpc>
                <a:spcPct val="100000"/>
              </a:lnSpc>
              <a:spcBef>
                <a:spcPts val="100"/>
              </a:spcBef>
              <a:spcAft>
                <a:spcPts val="0"/>
              </a:spcAft>
              <a:buClr>
                <a:srgbClr val="FFFFFF"/>
              </a:buClr>
              <a:buSzPts val="1000"/>
              <a:buFont typeface="Montserrat"/>
              <a:buChar char="→"/>
              <a:defRPr i="0" sz="1000" u="none" cap="none" strike="noStrike">
                <a:solidFill>
                  <a:srgbClr val="FFFFFF"/>
                </a:solidFill>
                <a:latin typeface="Montserrat"/>
                <a:ea typeface="Montserrat"/>
                <a:cs typeface="Montserrat"/>
                <a:sym typeface="Montserrat"/>
              </a:defRPr>
            </a:lvl4pPr>
            <a:lvl5pPr indent="-292100" lvl="4" marL="2286000" marR="0" algn="l">
              <a:lnSpc>
                <a:spcPct val="100000"/>
              </a:lnSpc>
              <a:spcBef>
                <a:spcPts val="100"/>
              </a:spcBef>
              <a:spcAft>
                <a:spcPts val="0"/>
              </a:spcAft>
              <a:buClr>
                <a:srgbClr val="FFFFFF"/>
              </a:buClr>
              <a:buSzPts val="1000"/>
              <a:buFont typeface="Montserrat"/>
              <a:buChar char="→"/>
              <a:defRPr i="0" sz="1000" u="none" cap="none" strike="noStrike">
                <a:solidFill>
                  <a:srgbClr val="FFFFFF"/>
                </a:solidFill>
                <a:latin typeface="Montserrat"/>
                <a:ea typeface="Montserrat"/>
                <a:cs typeface="Montserrat"/>
                <a:sym typeface="Montserrat"/>
              </a:defRPr>
            </a:lvl5pPr>
            <a:lvl6pPr indent="-292100" lvl="5" marL="2743200" marR="0" algn="l">
              <a:lnSpc>
                <a:spcPct val="100000"/>
              </a:lnSpc>
              <a:spcBef>
                <a:spcPts val="100"/>
              </a:spcBef>
              <a:spcAft>
                <a:spcPts val="0"/>
              </a:spcAft>
              <a:buClr>
                <a:srgbClr val="FFFFFF"/>
              </a:buClr>
              <a:buSzPts val="1000"/>
              <a:buFont typeface="Montserrat"/>
              <a:buChar char="→"/>
              <a:defRPr i="0" sz="1000" u="none" cap="none" strike="noStrike">
                <a:solidFill>
                  <a:srgbClr val="FFFFFF"/>
                </a:solidFill>
                <a:latin typeface="Montserrat"/>
                <a:ea typeface="Montserrat"/>
                <a:cs typeface="Montserrat"/>
                <a:sym typeface="Montserrat"/>
              </a:defRPr>
            </a:lvl6pPr>
            <a:lvl7pPr indent="-292100" lvl="6" marL="3200400" marR="0" algn="l">
              <a:lnSpc>
                <a:spcPct val="100000"/>
              </a:lnSpc>
              <a:spcBef>
                <a:spcPts val="100"/>
              </a:spcBef>
              <a:spcAft>
                <a:spcPts val="0"/>
              </a:spcAft>
              <a:buClr>
                <a:srgbClr val="FFFFFF"/>
              </a:buClr>
              <a:buSzPts val="1000"/>
              <a:buFont typeface="Montserrat"/>
              <a:buChar char="→"/>
              <a:defRPr i="0" sz="1000" u="none" cap="none" strike="noStrike">
                <a:solidFill>
                  <a:srgbClr val="FFFFFF"/>
                </a:solidFill>
                <a:latin typeface="Montserrat"/>
                <a:ea typeface="Montserrat"/>
                <a:cs typeface="Montserrat"/>
                <a:sym typeface="Montserrat"/>
              </a:defRPr>
            </a:lvl7pPr>
            <a:lvl8pPr indent="-292100" lvl="7" marL="3657600" marR="0" algn="l">
              <a:lnSpc>
                <a:spcPct val="100000"/>
              </a:lnSpc>
              <a:spcBef>
                <a:spcPts val="100"/>
              </a:spcBef>
              <a:spcAft>
                <a:spcPts val="0"/>
              </a:spcAft>
              <a:buClr>
                <a:srgbClr val="FFFFFF"/>
              </a:buClr>
              <a:buSzPts val="1000"/>
              <a:buFont typeface="Montserrat"/>
              <a:buChar char="→"/>
              <a:defRPr i="0" sz="1000" u="none" cap="none" strike="noStrike">
                <a:solidFill>
                  <a:srgbClr val="FFFFFF"/>
                </a:solidFill>
                <a:latin typeface="Montserrat"/>
                <a:ea typeface="Montserrat"/>
                <a:cs typeface="Montserrat"/>
                <a:sym typeface="Montserrat"/>
              </a:defRPr>
            </a:lvl8pPr>
            <a:lvl9pPr indent="-292100" lvl="8" marL="4114800" marR="0" algn="l">
              <a:lnSpc>
                <a:spcPct val="100000"/>
              </a:lnSpc>
              <a:spcBef>
                <a:spcPts val="100"/>
              </a:spcBef>
              <a:spcAft>
                <a:spcPts val="100"/>
              </a:spcAft>
              <a:buClr>
                <a:srgbClr val="FFFFFF"/>
              </a:buClr>
              <a:buSzPts val="1000"/>
              <a:buFont typeface="Montserrat"/>
              <a:buChar char="→"/>
              <a:defRPr i="0" sz="1000" u="none" cap="none" strike="noStrike">
                <a:solidFill>
                  <a:srgbClr val="FFFFFF"/>
                </a:solidFill>
                <a:latin typeface="Montserrat"/>
                <a:ea typeface="Montserrat"/>
                <a:cs typeface="Montserrat"/>
                <a:sym typeface="Montserrat"/>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1 - Timeline finish">
  <p:cSld name="CUSTOM_5_1_1">
    <p:bg>
      <p:bgPr>
        <a:solidFill>
          <a:srgbClr val="3BA150"/>
        </a:solidFill>
      </p:bgPr>
    </p:bg>
    <p:spTree>
      <p:nvGrpSpPr>
        <p:cNvPr id="135" name="Shape 135"/>
        <p:cNvGrpSpPr/>
        <p:nvPr/>
      </p:nvGrpSpPr>
      <p:grpSpPr>
        <a:xfrm>
          <a:off x="0" y="0"/>
          <a:ext cx="0" cy="0"/>
          <a:chOff x="0" y="0"/>
          <a:chExt cx="0" cy="0"/>
        </a:xfrm>
      </p:grpSpPr>
      <p:cxnSp>
        <p:nvCxnSpPr>
          <p:cNvPr id="136" name="Google Shape;136;p58"/>
          <p:cNvCxnSpPr>
            <a:endCxn id="137" idx="0"/>
          </p:cNvCxnSpPr>
          <p:nvPr/>
        </p:nvCxnSpPr>
        <p:spPr>
          <a:xfrm>
            <a:off x="4571963" y="-603694"/>
            <a:ext cx="0" cy="1713600"/>
          </a:xfrm>
          <a:prstGeom prst="straightConnector1">
            <a:avLst/>
          </a:prstGeom>
          <a:noFill/>
          <a:ln cap="flat" cmpd="sng" w="9525">
            <a:solidFill>
              <a:srgbClr val="FFFFFF"/>
            </a:solidFill>
            <a:prstDash val="solid"/>
            <a:round/>
            <a:headEnd len="sm" w="sm" type="none"/>
            <a:tailEnd len="sm" w="sm" type="none"/>
          </a:ln>
        </p:spPr>
      </p:cxnSp>
      <p:cxnSp>
        <p:nvCxnSpPr>
          <p:cNvPr id="138" name="Google Shape;138;p58"/>
          <p:cNvCxnSpPr>
            <a:stCxn id="137" idx="4"/>
            <a:endCxn id="139" idx="4"/>
          </p:cNvCxnSpPr>
          <p:nvPr/>
        </p:nvCxnSpPr>
        <p:spPr>
          <a:xfrm>
            <a:off x="4571963" y="1263506"/>
            <a:ext cx="0" cy="1239300"/>
          </a:xfrm>
          <a:prstGeom prst="straightConnector1">
            <a:avLst/>
          </a:prstGeom>
          <a:noFill/>
          <a:ln cap="flat" cmpd="sng" w="9525">
            <a:solidFill>
              <a:srgbClr val="FFFFFF"/>
            </a:solidFill>
            <a:prstDash val="solid"/>
            <a:round/>
            <a:headEnd len="sm" w="sm" type="none"/>
            <a:tailEnd len="sm" w="sm" type="none"/>
          </a:ln>
        </p:spPr>
      </p:cxnSp>
      <p:sp>
        <p:nvSpPr>
          <p:cNvPr id="140" name="Google Shape;140;p58"/>
          <p:cNvSpPr txBox="1"/>
          <p:nvPr>
            <p:ph type="title"/>
          </p:nvPr>
        </p:nvSpPr>
        <p:spPr>
          <a:xfrm>
            <a:off x="270000" y="809302"/>
            <a:ext cx="3996600" cy="472800"/>
          </a:xfrm>
          <a:prstGeom prst="rect">
            <a:avLst/>
          </a:prstGeom>
          <a:noFill/>
          <a:ln>
            <a:noFill/>
          </a:ln>
        </p:spPr>
        <p:txBody>
          <a:bodyPr anchorCtr="0" anchor="b" bIns="0" lIns="0" spcFirstLastPara="1" rIns="0" wrap="square" tIns="0">
            <a:noAutofit/>
          </a:bodyPr>
          <a:lstStyle>
            <a:lvl1pPr lvl="0" marR="0" algn="l">
              <a:lnSpc>
                <a:spcPct val="100000"/>
              </a:lnSpc>
              <a:spcBef>
                <a:spcPts val="0"/>
              </a:spcBef>
              <a:spcAft>
                <a:spcPts val="0"/>
              </a:spcAft>
              <a:buClr>
                <a:srgbClr val="FFFFFF"/>
              </a:buClr>
              <a:buSzPts val="1400"/>
              <a:buFont typeface="Montserrat SemiBold"/>
              <a:buNone/>
              <a:defRPr i="0" sz="1400" u="none" cap="none" strike="noStrike">
                <a:solidFill>
                  <a:srgbClr val="FFFFFF"/>
                </a:solidFill>
                <a:latin typeface="Montserrat SemiBold"/>
                <a:ea typeface="Montserrat SemiBold"/>
                <a:cs typeface="Montserrat SemiBold"/>
                <a:sym typeface="Montserrat SemiBold"/>
              </a:defRPr>
            </a:lvl1pPr>
            <a:lvl2pPr lvl="1" algn="l">
              <a:lnSpc>
                <a:spcPct val="100000"/>
              </a:lnSpc>
              <a:spcBef>
                <a:spcPts val="0"/>
              </a:spcBef>
              <a:spcAft>
                <a:spcPts val="0"/>
              </a:spcAft>
              <a:buClr>
                <a:srgbClr val="FFFFFF"/>
              </a:buClr>
              <a:buSzPts val="1400"/>
              <a:buFont typeface="Montserrat"/>
              <a:buNone/>
              <a:defRPr sz="1400">
                <a:solidFill>
                  <a:srgbClr val="FFFFFF"/>
                </a:solidFill>
                <a:latin typeface="Montserrat"/>
                <a:ea typeface="Montserrat"/>
                <a:cs typeface="Montserrat"/>
                <a:sym typeface="Montserrat"/>
              </a:defRPr>
            </a:lvl2pPr>
            <a:lvl3pPr lvl="2" algn="l">
              <a:lnSpc>
                <a:spcPct val="100000"/>
              </a:lnSpc>
              <a:spcBef>
                <a:spcPts val="0"/>
              </a:spcBef>
              <a:spcAft>
                <a:spcPts val="0"/>
              </a:spcAft>
              <a:buClr>
                <a:srgbClr val="FFFFFF"/>
              </a:buClr>
              <a:buSzPts val="1400"/>
              <a:buFont typeface="Montserrat"/>
              <a:buNone/>
              <a:defRPr sz="1400">
                <a:solidFill>
                  <a:srgbClr val="FFFFFF"/>
                </a:solidFill>
                <a:latin typeface="Montserrat"/>
                <a:ea typeface="Montserrat"/>
                <a:cs typeface="Montserrat"/>
                <a:sym typeface="Montserrat"/>
              </a:defRPr>
            </a:lvl3pPr>
            <a:lvl4pPr lvl="3" algn="l">
              <a:lnSpc>
                <a:spcPct val="100000"/>
              </a:lnSpc>
              <a:spcBef>
                <a:spcPts val="0"/>
              </a:spcBef>
              <a:spcAft>
                <a:spcPts val="0"/>
              </a:spcAft>
              <a:buClr>
                <a:srgbClr val="FFFFFF"/>
              </a:buClr>
              <a:buSzPts val="1400"/>
              <a:buFont typeface="Montserrat"/>
              <a:buNone/>
              <a:defRPr sz="1400">
                <a:solidFill>
                  <a:srgbClr val="FFFFFF"/>
                </a:solidFill>
                <a:latin typeface="Montserrat"/>
                <a:ea typeface="Montserrat"/>
                <a:cs typeface="Montserrat"/>
                <a:sym typeface="Montserrat"/>
              </a:defRPr>
            </a:lvl4pPr>
            <a:lvl5pPr lvl="4" algn="l">
              <a:lnSpc>
                <a:spcPct val="100000"/>
              </a:lnSpc>
              <a:spcBef>
                <a:spcPts val="0"/>
              </a:spcBef>
              <a:spcAft>
                <a:spcPts val="0"/>
              </a:spcAft>
              <a:buClr>
                <a:srgbClr val="FFFFFF"/>
              </a:buClr>
              <a:buSzPts val="1400"/>
              <a:buFont typeface="Montserrat"/>
              <a:buNone/>
              <a:defRPr sz="1400">
                <a:solidFill>
                  <a:srgbClr val="FFFFFF"/>
                </a:solidFill>
                <a:latin typeface="Montserrat"/>
                <a:ea typeface="Montserrat"/>
                <a:cs typeface="Montserrat"/>
                <a:sym typeface="Montserrat"/>
              </a:defRPr>
            </a:lvl5pPr>
            <a:lvl6pPr lvl="5" algn="l">
              <a:lnSpc>
                <a:spcPct val="100000"/>
              </a:lnSpc>
              <a:spcBef>
                <a:spcPts val="0"/>
              </a:spcBef>
              <a:spcAft>
                <a:spcPts val="0"/>
              </a:spcAft>
              <a:buClr>
                <a:srgbClr val="FFFFFF"/>
              </a:buClr>
              <a:buSzPts val="1400"/>
              <a:buFont typeface="Montserrat"/>
              <a:buNone/>
              <a:defRPr sz="1400">
                <a:solidFill>
                  <a:srgbClr val="FFFFFF"/>
                </a:solidFill>
                <a:latin typeface="Montserrat"/>
                <a:ea typeface="Montserrat"/>
                <a:cs typeface="Montserrat"/>
                <a:sym typeface="Montserrat"/>
              </a:defRPr>
            </a:lvl6pPr>
            <a:lvl7pPr lvl="6" algn="l">
              <a:lnSpc>
                <a:spcPct val="100000"/>
              </a:lnSpc>
              <a:spcBef>
                <a:spcPts val="0"/>
              </a:spcBef>
              <a:spcAft>
                <a:spcPts val="0"/>
              </a:spcAft>
              <a:buClr>
                <a:srgbClr val="FFFFFF"/>
              </a:buClr>
              <a:buSzPts val="1400"/>
              <a:buFont typeface="Montserrat"/>
              <a:buNone/>
              <a:defRPr sz="1400">
                <a:solidFill>
                  <a:srgbClr val="FFFFFF"/>
                </a:solidFill>
                <a:latin typeface="Montserrat"/>
                <a:ea typeface="Montserrat"/>
                <a:cs typeface="Montserrat"/>
                <a:sym typeface="Montserrat"/>
              </a:defRPr>
            </a:lvl7pPr>
            <a:lvl8pPr lvl="7" algn="l">
              <a:lnSpc>
                <a:spcPct val="100000"/>
              </a:lnSpc>
              <a:spcBef>
                <a:spcPts val="0"/>
              </a:spcBef>
              <a:spcAft>
                <a:spcPts val="0"/>
              </a:spcAft>
              <a:buClr>
                <a:srgbClr val="FFFFFF"/>
              </a:buClr>
              <a:buSzPts val="1400"/>
              <a:buFont typeface="Montserrat"/>
              <a:buNone/>
              <a:defRPr sz="1400">
                <a:solidFill>
                  <a:srgbClr val="FFFFFF"/>
                </a:solidFill>
                <a:latin typeface="Montserrat"/>
                <a:ea typeface="Montserrat"/>
                <a:cs typeface="Montserrat"/>
                <a:sym typeface="Montserrat"/>
              </a:defRPr>
            </a:lvl8pPr>
            <a:lvl9pPr lvl="8" algn="l">
              <a:lnSpc>
                <a:spcPct val="100000"/>
              </a:lnSpc>
              <a:spcBef>
                <a:spcPts val="0"/>
              </a:spcBef>
              <a:spcAft>
                <a:spcPts val="0"/>
              </a:spcAft>
              <a:buClr>
                <a:srgbClr val="FFFFFF"/>
              </a:buClr>
              <a:buSzPts val="1400"/>
              <a:buFont typeface="Montserrat"/>
              <a:buNone/>
              <a:defRPr sz="1400">
                <a:solidFill>
                  <a:srgbClr val="FFFFFF"/>
                </a:solidFill>
                <a:latin typeface="Montserrat"/>
                <a:ea typeface="Montserrat"/>
                <a:cs typeface="Montserrat"/>
                <a:sym typeface="Montserrat"/>
              </a:defRPr>
            </a:lvl9pPr>
          </a:lstStyle>
          <a:p/>
        </p:txBody>
      </p:sp>
      <p:sp>
        <p:nvSpPr>
          <p:cNvPr id="141" name="Google Shape;141;p58"/>
          <p:cNvSpPr txBox="1"/>
          <p:nvPr>
            <p:ph idx="2" type="title"/>
          </p:nvPr>
        </p:nvSpPr>
        <p:spPr>
          <a:xfrm>
            <a:off x="4793512" y="2057374"/>
            <a:ext cx="3996600" cy="472800"/>
          </a:xfrm>
          <a:prstGeom prst="rect">
            <a:avLst/>
          </a:prstGeom>
          <a:noFill/>
          <a:ln>
            <a:noFill/>
          </a:ln>
        </p:spPr>
        <p:txBody>
          <a:bodyPr anchorCtr="0" anchor="b" bIns="0" lIns="0" spcFirstLastPara="1" rIns="0" wrap="square" tIns="0">
            <a:noAutofit/>
          </a:bodyPr>
          <a:lstStyle>
            <a:lvl1pPr lvl="0" marR="0" algn="l">
              <a:lnSpc>
                <a:spcPct val="100000"/>
              </a:lnSpc>
              <a:spcBef>
                <a:spcPts val="0"/>
              </a:spcBef>
              <a:spcAft>
                <a:spcPts val="0"/>
              </a:spcAft>
              <a:buSzPts val="1400"/>
              <a:buFont typeface="Montserrat SemiBold"/>
              <a:buNone/>
              <a:defRPr i="0" sz="1400" u="none" cap="none" strike="noStrike">
                <a:latin typeface="Montserrat SemiBold"/>
                <a:ea typeface="Montserrat SemiBold"/>
                <a:cs typeface="Montserrat SemiBold"/>
                <a:sym typeface="Montserrat SemiBold"/>
              </a:defRPr>
            </a:lvl1pPr>
            <a:lvl2pPr lvl="1" algn="l">
              <a:lnSpc>
                <a:spcPct val="100000"/>
              </a:lnSpc>
              <a:spcBef>
                <a:spcPts val="0"/>
              </a:spcBef>
              <a:spcAft>
                <a:spcPts val="0"/>
              </a:spcAft>
              <a:buClr>
                <a:schemeClr val="lt1"/>
              </a:buClr>
              <a:buSzPts val="1400"/>
              <a:buFont typeface="Montserrat"/>
              <a:buNone/>
              <a:defRPr sz="1400">
                <a:solidFill>
                  <a:schemeClr val="lt1"/>
                </a:solidFill>
                <a:latin typeface="Montserrat"/>
                <a:ea typeface="Montserrat"/>
                <a:cs typeface="Montserrat"/>
                <a:sym typeface="Montserrat"/>
              </a:defRPr>
            </a:lvl2pPr>
            <a:lvl3pPr lvl="2" algn="l">
              <a:lnSpc>
                <a:spcPct val="100000"/>
              </a:lnSpc>
              <a:spcBef>
                <a:spcPts val="0"/>
              </a:spcBef>
              <a:spcAft>
                <a:spcPts val="0"/>
              </a:spcAft>
              <a:buClr>
                <a:schemeClr val="lt1"/>
              </a:buClr>
              <a:buSzPts val="1400"/>
              <a:buFont typeface="Montserrat"/>
              <a:buNone/>
              <a:defRPr sz="1400">
                <a:solidFill>
                  <a:schemeClr val="lt1"/>
                </a:solidFill>
                <a:latin typeface="Montserrat"/>
                <a:ea typeface="Montserrat"/>
                <a:cs typeface="Montserrat"/>
                <a:sym typeface="Montserrat"/>
              </a:defRPr>
            </a:lvl3pPr>
            <a:lvl4pPr lvl="3" algn="l">
              <a:lnSpc>
                <a:spcPct val="100000"/>
              </a:lnSpc>
              <a:spcBef>
                <a:spcPts val="0"/>
              </a:spcBef>
              <a:spcAft>
                <a:spcPts val="0"/>
              </a:spcAft>
              <a:buClr>
                <a:schemeClr val="lt1"/>
              </a:buClr>
              <a:buSzPts val="1400"/>
              <a:buFont typeface="Montserrat"/>
              <a:buNone/>
              <a:defRPr sz="1400">
                <a:solidFill>
                  <a:schemeClr val="lt1"/>
                </a:solidFill>
                <a:latin typeface="Montserrat"/>
                <a:ea typeface="Montserrat"/>
                <a:cs typeface="Montserrat"/>
                <a:sym typeface="Montserrat"/>
              </a:defRPr>
            </a:lvl4pPr>
            <a:lvl5pPr lvl="4" algn="l">
              <a:lnSpc>
                <a:spcPct val="100000"/>
              </a:lnSpc>
              <a:spcBef>
                <a:spcPts val="0"/>
              </a:spcBef>
              <a:spcAft>
                <a:spcPts val="0"/>
              </a:spcAft>
              <a:buClr>
                <a:schemeClr val="lt1"/>
              </a:buClr>
              <a:buSzPts val="1400"/>
              <a:buFont typeface="Montserrat"/>
              <a:buNone/>
              <a:defRPr sz="1400">
                <a:solidFill>
                  <a:schemeClr val="lt1"/>
                </a:solidFill>
                <a:latin typeface="Montserrat"/>
                <a:ea typeface="Montserrat"/>
                <a:cs typeface="Montserrat"/>
                <a:sym typeface="Montserrat"/>
              </a:defRPr>
            </a:lvl5pPr>
            <a:lvl6pPr lvl="5" algn="l">
              <a:lnSpc>
                <a:spcPct val="100000"/>
              </a:lnSpc>
              <a:spcBef>
                <a:spcPts val="0"/>
              </a:spcBef>
              <a:spcAft>
                <a:spcPts val="0"/>
              </a:spcAft>
              <a:buClr>
                <a:schemeClr val="lt1"/>
              </a:buClr>
              <a:buSzPts val="1400"/>
              <a:buFont typeface="Montserrat"/>
              <a:buNone/>
              <a:defRPr sz="1400">
                <a:solidFill>
                  <a:schemeClr val="lt1"/>
                </a:solidFill>
                <a:latin typeface="Montserrat"/>
                <a:ea typeface="Montserrat"/>
                <a:cs typeface="Montserrat"/>
                <a:sym typeface="Montserrat"/>
              </a:defRPr>
            </a:lvl6pPr>
            <a:lvl7pPr lvl="6" algn="l">
              <a:lnSpc>
                <a:spcPct val="100000"/>
              </a:lnSpc>
              <a:spcBef>
                <a:spcPts val="0"/>
              </a:spcBef>
              <a:spcAft>
                <a:spcPts val="0"/>
              </a:spcAft>
              <a:buClr>
                <a:schemeClr val="lt1"/>
              </a:buClr>
              <a:buSzPts val="1400"/>
              <a:buFont typeface="Montserrat"/>
              <a:buNone/>
              <a:defRPr sz="1400">
                <a:solidFill>
                  <a:schemeClr val="lt1"/>
                </a:solidFill>
                <a:latin typeface="Montserrat"/>
                <a:ea typeface="Montserrat"/>
                <a:cs typeface="Montserrat"/>
                <a:sym typeface="Montserrat"/>
              </a:defRPr>
            </a:lvl7pPr>
            <a:lvl8pPr lvl="7" algn="l">
              <a:lnSpc>
                <a:spcPct val="100000"/>
              </a:lnSpc>
              <a:spcBef>
                <a:spcPts val="0"/>
              </a:spcBef>
              <a:spcAft>
                <a:spcPts val="0"/>
              </a:spcAft>
              <a:buClr>
                <a:schemeClr val="lt1"/>
              </a:buClr>
              <a:buSzPts val="1400"/>
              <a:buFont typeface="Montserrat"/>
              <a:buNone/>
              <a:defRPr sz="1400">
                <a:solidFill>
                  <a:schemeClr val="lt1"/>
                </a:solidFill>
                <a:latin typeface="Montserrat"/>
                <a:ea typeface="Montserrat"/>
                <a:cs typeface="Montserrat"/>
                <a:sym typeface="Montserrat"/>
              </a:defRPr>
            </a:lvl8pPr>
            <a:lvl9pPr lvl="8" algn="l">
              <a:lnSpc>
                <a:spcPct val="100000"/>
              </a:lnSpc>
              <a:spcBef>
                <a:spcPts val="0"/>
              </a:spcBef>
              <a:spcAft>
                <a:spcPts val="0"/>
              </a:spcAft>
              <a:buClr>
                <a:schemeClr val="lt1"/>
              </a:buClr>
              <a:buSzPts val="1400"/>
              <a:buFont typeface="Montserrat"/>
              <a:buNone/>
              <a:defRPr sz="1400">
                <a:solidFill>
                  <a:schemeClr val="lt1"/>
                </a:solidFill>
                <a:latin typeface="Montserrat"/>
                <a:ea typeface="Montserrat"/>
                <a:cs typeface="Montserrat"/>
                <a:sym typeface="Montserrat"/>
              </a:defRPr>
            </a:lvl9pPr>
          </a:lstStyle>
          <a:p/>
        </p:txBody>
      </p:sp>
      <p:sp>
        <p:nvSpPr>
          <p:cNvPr id="137" name="Google Shape;137;p58"/>
          <p:cNvSpPr/>
          <p:nvPr/>
        </p:nvSpPr>
        <p:spPr>
          <a:xfrm>
            <a:off x="4495163" y="1109906"/>
            <a:ext cx="153600" cy="153600"/>
          </a:xfrm>
          <a:prstGeom prst="ellipse">
            <a:avLst/>
          </a:prstGeom>
          <a:solidFill>
            <a:srgbClr val="FFFFFF">
              <a:alpha val="23529"/>
            </a:srgbClr>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39" name="Google Shape;139;p58"/>
          <p:cNvSpPr/>
          <p:nvPr/>
        </p:nvSpPr>
        <p:spPr>
          <a:xfrm>
            <a:off x="4495163" y="2349227"/>
            <a:ext cx="153600" cy="153600"/>
          </a:xfrm>
          <a:prstGeom prst="ellipse">
            <a:avLst/>
          </a:prstGeom>
          <a:solidFill>
            <a:schemeClr val="lt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42" name="Google Shape;142;p58"/>
          <p:cNvSpPr txBox="1"/>
          <p:nvPr>
            <p:ph idx="1" type="body"/>
          </p:nvPr>
        </p:nvSpPr>
        <p:spPr>
          <a:xfrm>
            <a:off x="270000" y="1350640"/>
            <a:ext cx="3743100" cy="1804800"/>
          </a:xfrm>
          <a:prstGeom prst="rect">
            <a:avLst/>
          </a:prstGeom>
          <a:noFill/>
          <a:ln>
            <a:noFill/>
          </a:ln>
        </p:spPr>
        <p:txBody>
          <a:bodyPr anchorCtr="0" anchor="t" bIns="0" lIns="0" spcFirstLastPara="1" rIns="0" wrap="square" tIns="0">
            <a:noAutofit/>
          </a:bodyPr>
          <a:lstStyle>
            <a:lvl1pPr indent="-292100" lvl="0" marL="457200" marR="0" algn="l">
              <a:lnSpc>
                <a:spcPct val="100000"/>
              </a:lnSpc>
              <a:spcBef>
                <a:spcPts val="0"/>
              </a:spcBef>
              <a:spcAft>
                <a:spcPts val="0"/>
              </a:spcAft>
              <a:buClr>
                <a:srgbClr val="FFFFFF"/>
              </a:buClr>
              <a:buSzPts val="1000"/>
              <a:buFont typeface="Montserrat"/>
              <a:buChar char="→"/>
              <a:defRPr i="0" sz="1000" u="none" cap="none" strike="noStrike">
                <a:solidFill>
                  <a:srgbClr val="FFFFFF"/>
                </a:solidFill>
                <a:latin typeface="Montserrat"/>
                <a:ea typeface="Montserrat"/>
                <a:cs typeface="Montserrat"/>
                <a:sym typeface="Montserrat"/>
              </a:defRPr>
            </a:lvl1pPr>
            <a:lvl2pPr indent="-292100" lvl="1" marL="914400" marR="0" algn="l">
              <a:lnSpc>
                <a:spcPct val="100000"/>
              </a:lnSpc>
              <a:spcBef>
                <a:spcPts val="100"/>
              </a:spcBef>
              <a:spcAft>
                <a:spcPts val="0"/>
              </a:spcAft>
              <a:buClr>
                <a:srgbClr val="FFFFFF"/>
              </a:buClr>
              <a:buSzPts val="1000"/>
              <a:buFont typeface="Montserrat"/>
              <a:buChar char="→"/>
              <a:defRPr i="0" sz="1000" u="none" cap="none" strike="noStrike">
                <a:solidFill>
                  <a:srgbClr val="FFFFFF"/>
                </a:solidFill>
                <a:latin typeface="Montserrat"/>
                <a:ea typeface="Montserrat"/>
                <a:cs typeface="Montserrat"/>
                <a:sym typeface="Montserrat"/>
              </a:defRPr>
            </a:lvl2pPr>
            <a:lvl3pPr indent="-292100" lvl="2" marL="1371600" marR="0" algn="l">
              <a:lnSpc>
                <a:spcPct val="100000"/>
              </a:lnSpc>
              <a:spcBef>
                <a:spcPts val="100"/>
              </a:spcBef>
              <a:spcAft>
                <a:spcPts val="0"/>
              </a:spcAft>
              <a:buClr>
                <a:srgbClr val="FFFFFF"/>
              </a:buClr>
              <a:buSzPts val="1000"/>
              <a:buFont typeface="Montserrat"/>
              <a:buChar char="→"/>
              <a:defRPr i="0" sz="1000" u="none" cap="none" strike="noStrike">
                <a:solidFill>
                  <a:srgbClr val="FFFFFF"/>
                </a:solidFill>
                <a:latin typeface="Montserrat"/>
                <a:ea typeface="Montserrat"/>
                <a:cs typeface="Montserrat"/>
                <a:sym typeface="Montserrat"/>
              </a:defRPr>
            </a:lvl3pPr>
            <a:lvl4pPr indent="-292100" lvl="3" marL="1828800" marR="0" algn="l">
              <a:lnSpc>
                <a:spcPct val="100000"/>
              </a:lnSpc>
              <a:spcBef>
                <a:spcPts val="100"/>
              </a:spcBef>
              <a:spcAft>
                <a:spcPts val="0"/>
              </a:spcAft>
              <a:buClr>
                <a:srgbClr val="FFFFFF"/>
              </a:buClr>
              <a:buSzPts val="1000"/>
              <a:buFont typeface="Montserrat"/>
              <a:buChar char="→"/>
              <a:defRPr i="0" sz="1000" u="none" cap="none" strike="noStrike">
                <a:solidFill>
                  <a:srgbClr val="FFFFFF"/>
                </a:solidFill>
                <a:latin typeface="Montserrat"/>
                <a:ea typeface="Montserrat"/>
                <a:cs typeface="Montserrat"/>
                <a:sym typeface="Montserrat"/>
              </a:defRPr>
            </a:lvl4pPr>
            <a:lvl5pPr indent="-292100" lvl="4" marL="2286000" marR="0" algn="l">
              <a:lnSpc>
                <a:spcPct val="100000"/>
              </a:lnSpc>
              <a:spcBef>
                <a:spcPts val="100"/>
              </a:spcBef>
              <a:spcAft>
                <a:spcPts val="0"/>
              </a:spcAft>
              <a:buClr>
                <a:srgbClr val="FFFFFF"/>
              </a:buClr>
              <a:buSzPts val="1000"/>
              <a:buFont typeface="Montserrat"/>
              <a:buChar char="→"/>
              <a:defRPr i="0" sz="1000" u="none" cap="none" strike="noStrike">
                <a:solidFill>
                  <a:srgbClr val="FFFFFF"/>
                </a:solidFill>
                <a:latin typeface="Montserrat"/>
                <a:ea typeface="Montserrat"/>
                <a:cs typeface="Montserrat"/>
                <a:sym typeface="Montserrat"/>
              </a:defRPr>
            </a:lvl5pPr>
            <a:lvl6pPr indent="-292100" lvl="5" marL="2743200" marR="0" algn="l">
              <a:lnSpc>
                <a:spcPct val="100000"/>
              </a:lnSpc>
              <a:spcBef>
                <a:spcPts val="100"/>
              </a:spcBef>
              <a:spcAft>
                <a:spcPts val="0"/>
              </a:spcAft>
              <a:buClr>
                <a:srgbClr val="FFFFFF"/>
              </a:buClr>
              <a:buSzPts val="1000"/>
              <a:buFont typeface="Montserrat"/>
              <a:buChar char="→"/>
              <a:defRPr i="0" sz="1000" u="none" cap="none" strike="noStrike">
                <a:solidFill>
                  <a:srgbClr val="FFFFFF"/>
                </a:solidFill>
                <a:latin typeface="Montserrat"/>
                <a:ea typeface="Montserrat"/>
                <a:cs typeface="Montserrat"/>
                <a:sym typeface="Montserrat"/>
              </a:defRPr>
            </a:lvl6pPr>
            <a:lvl7pPr indent="-292100" lvl="6" marL="3200400" marR="0" algn="l">
              <a:lnSpc>
                <a:spcPct val="100000"/>
              </a:lnSpc>
              <a:spcBef>
                <a:spcPts val="100"/>
              </a:spcBef>
              <a:spcAft>
                <a:spcPts val="0"/>
              </a:spcAft>
              <a:buClr>
                <a:srgbClr val="FFFFFF"/>
              </a:buClr>
              <a:buSzPts val="1000"/>
              <a:buFont typeface="Montserrat"/>
              <a:buChar char="→"/>
              <a:defRPr i="0" sz="1000" u="none" cap="none" strike="noStrike">
                <a:solidFill>
                  <a:srgbClr val="FFFFFF"/>
                </a:solidFill>
                <a:latin typeface="Montserrat"/>
                <a:ea typeface="Montserrat"/>
                <a:cs typeface="Montserrat"/>
                <a:sym typeface="Montserrat"/>
              </a:defRPr>
            </a:lvl7pPr>
            <a:lvl8pPr indent="-292100" lvl="7" marL="3657600" marR="0" algn="l">
              <a:lnSpc>
                <a:spcPct val="100000"/>
              </a:lnSpc>
              <a:spcBef>
                <a:spcPts val="100"/>
              </a:spcBef>
              <a:spcAft>
                <a:spcPts val="0"/>
              </a:spcAft>
              <a:buClr>
                <a:srgbClr val="FFFFFF"/>
              </a:buClr>
              <a:buSzPts val="1000"/>
              <a:buFont typeface="Montserrat"/>
              <a:buChar char="→"/>
              <a:defRPr i="0" sz="1000" u="none" cap="none" strike="noStrike">
                <a:solidFill>
                  <a:srgbClr val="FFFFFF"/>
                </a:solidFill>
                <a:latin typeface="Montserrat"/>
                <a:ea typeface="Montserrat"/>
                <a:cs typeface="Montserrat"/>
                <a:sym typeface="Montserrat"/>
              </a:defRPr>
            </a:lvl8pPr>
            <a:lvl9pPr indent="-292100" lvl="8" marL="4114800" marR="0" algn="l">
              <a:lnSpc>
                <a:spcPct val="100000"/>
              </a:lnSpc>
              <a:spcBef>
                <a:spcPts val="100"/>
              </a:spcBef>
              <a:spcAft>
                <a:spcPts val="100"/>
              </a:spcAft>
              <a:buClr>
                <a:srgbClr val="FFFFFF"/>
              </a:buClr>
              <a:buSzPts val="1000"/>
              <a:buFont typeface="Montserrat"/>
              <a:buChar char="→"/>
              <a:defRPr i="0" sz="1000" u="none" cap="none" strike="noStrike">
                <a:solidFill>
                  <a:srgbClr val="FFFFFF"/>
                </a:solidFill>
                <a:latin typeface="Montserrat"/>
                <a:ea typeface="Montserrat"/>
                <a:cs typeface="Montserrat"/>
                <a:sym typeface="Montserrat"/>
              </a:defRPr>
            </a:lvl9pPr>
          </a:lstStyle>
          <a:p/>
        </p:txBody>
      </p:sp>
      <p:sp>
        <p:nvSpPr>
          <p:cNvPr id="143" name="Google Shape;143;p58"/>
          <p:cNvSpPr txBox="1"/>
          <p:nvPr>
            <p:ph idx="3" type="body"/>
          </p:nvPr>
        </p:nvSpPr>
        <p:spPr>
          <a:xfrm>
            <a:off x="4796893" y="2605488"/>
            <a:ext cx="3743100" cy="1752000"/>
          </a:xfrm>
          <a:prstGeom prst="rect">
            <a:avLst/>
          </a:prstGeom>
          <a:noFill/>
          <a:ln>
            <a:noFill/>
          </a:ln>
        </p:spPr>
        <p:txBody>
          <a:bodyPr anchorCtr="0" anchor="t" bIns="0" lIns="0" spcFirstLastPara="1" rIns="0" wrap="square" tIns="0">
            <a:noAutofit/>
          </a:bodyPr>
          <a:lstStyle>
            <a:lvl1pPr indent="-292100" lvl="0" marL="457200" marR="0" algn="l">
              <a:lnSpc>
                <a:spcPct val="100000"/>
              </a:lnSpc>
              <a:spcBef>
                <a:spcPts val="0"/>
              </a:spcBef>
              <a:spcAft>
                <a:spcPts val="0"/>
              </a:spcAft>
              <a:buClr>
                <a:schemeClr val="lt1"/>
              </a:buClr>
              <a:buSzPts val="1000"/>
              <a:buFont typeface="Montserrat"/>
              <a:buChar char="→"/>
              <a:defRPr i="0" sz="1000" u="none" cap="none" strike="noStrike">
                <a:solidFill>
                  <a:schemeClr val="lt1"/>
                </a:solidFill>
                <a:latin typeface="Montserrat"/>
                <a:ea typeface="Montserrat"/>
                <a:cs typeface="Montserrat"/>
                <a:sym typeface="Montserrat"/>
              </a:defRPr>
            </a:lvl1pPr>
            <a:lvl2pPr indent="-292100" lvl="1" marL="914400" marR="0" algn="l">
              <a:lnSpc>
                <a:spcPct val="100000"/>
              </a:lnSpc>
              <a:spcBef>
                <a:spcPts val="0"/>
              </a:spcBef>
              <a:spcAft>
                <a:spcPts val="0"/>
              </a:spcAft>
              <a:buClr>
                <a:schemeClr val="lt1"/>
              </a:buClr>
              <a:buSzPts val="1000"/>
              <a:buFont typeface="Montserrat"/>
              <a:buChar char="→"/>
              <a:defRPr i="0" sz="1000" u="none" cap="none" strike="noStrike">
                <a:solidFill>
                  <a:schemeClr val="lt1"/>
                </a:solidFill>
                <a:latin typeface="Montserrat"/>
                <a:ea typeface="Montserrat"/>
                <a:cs typeface="Montserrat"/>
                <a:sym typeface="Montserrat"/>
              </a:defRPr>
            </a:lvl2pPr>
            <a:lvl3pPr indent="-292100" lvl="2" marL="1371600" marR="0" algn="l">
              <a:lnSpc>
                <a:spcPct val="100000"/>
              </a:lnSpc>
              <a:spcBef>
                <a:spcPts val="0"/>
              </a:spcBef>
              <a:spcAft>
                <a:spcPts val="0"/>
              </a:spcAft>
              <a:buClr>
                <a:schemeClr val="lt1"/>
              </a:buClr>
              <a:buSzPts val="1000"/>
              <a:buFont typeface="Montserrat"/>
              <a:buChar char="→"/>
              <a:defRPr i="0" sz="1000" u="none" cap="none" strike="noStrike">
                <a:solidFill>
                  <a:schemeClr val="lt1"/>
                </a:solidFill>
                <a:latin typeface="Montserrat"/>
                <a:ea typeface="Montserrat"/>
                <a:cs typeface="Montserrat"/>
                <a:sym typeface="Montserrat"/>
              </a:defRPr>
            </a:lvl3pPr>
            <a:lvl4pPr indent="-292100" lvl="3" marL="1828800" marR="0" algn="l">
              <a:lnSpc>
                <a:spcPct val="100000"/>
              </a:lnSpc>
              <a:spcBef>
                <a:spcPts val="0"/>
              </a:spcBef>
              <a:spcAft>
                <a:spcPts val="0"/>
              </a:spcAft>
              <a:buClr>
                <a:schemeClr val="lt1"/>
              </a:buClr>
              <a:buSzPts val="1000"/>
              <a:buFont typeface="Montserrat"/>
              <a:buChar char="→"/>
              <a:defRPr i="0" sz="1000" u="none" cap="none" strike="noStrike">
                <a:solidFill>
                  <a:schemeClr val="lt1"/>
                </a:solidFill>
                <a:latin typeface="Montserrat"/>
                <a:ea typeface="Montserrat"/>
                <a:cs typeface="Montserrat"/>
                <a:sym typeface="Montserrat"/>
              </a:defRPr>
            </a:lvl4pPr>
            <a:lvl5pPr indent="-292100" lvl="4" marL="2286000" marR="0" algn="l">
              <a:lnSpc>
                <a:spcPct val="100000"/>
              </a:lnSpc>
              <a:spcBef>
                <a:spcPts val="0"/>
              </a:spcBef>
              <a:spcAft>
                <a:spcPts val="0"/>
              </a:spcAft>
              <a:buClr>
                <a:schemeClr val="lt1"/>
              </a:buClr>
              <a:buSzPts val="1000"/>
              <a:buFont typeface="Montserrat"/>
              <a:buChar char="→"/>
              <a:defRPr i="0" sz="1000" u="none" cap="none" strike="noStrike">
                <a:solidFill>
                  <a:schemeClr val="lt1"/>
                </a:solidFill>
                <a:latin typeface="Montserrat"/>
                <a:ea typeface="Montserrat"/>
                <a:cs typeface="Montserrat"/>
                <a:sym typeface="Montserrat"/>
              </a:defRPr>
            </a:lvl5pPr>
            <a:lvl6pPr indent="-292100" lvl="5" marL="2743200" marR="0" algn="l">
              <a:lnSpc>
                <a:spcPct val="100000"/>
              </a:lnSpc>
              <a:spcBef>
                <a:spcPts val="0"/>
              </a:spcBef>
              <a:spcAft>
                <a:spcPts val="0"/>
              </a:spcAft>
              <a:buClr>
                <a:schemeClr val="lt1"/>
              </a:buClr>
              <a:buSzPts val="1000"/>
              <a:buFont typeface="Montserrat"/>
              <a:buChar char="→"/>
              <a:defRPr i="0" sz="1000" u="none" cap="none" strike="noStrike">
                <a:solidFill>
                  <a:schemeClr val="lt1"/>
                </a:solidFill>
                <a:latin typeface="Montserrat"/>
                <a:ea typeface="Montserrat"/>
                <a:cs typeface="Montserrat"/>
                <a:sym typeface="Montserrat"/>
              </a:defRPr>
            </a:lvl6pPr>
            <a:lvl7pPr indent="-292100" lvl="6" marL="3200400" marR="0" algn="l">
              <a:lnSpc>
                <a:spcPct val="100000"/>
              </a:lnSpc>
              <a:spcBef>
                <a:spcPts val="0"/>
              </a:spcBef>
              <a:spcAft>
                <a:spcPts val="0"/>
              </a:spcAft>
              <a:buClr>
                <a:schemeClr val="lt1"/>
              </a:buClr>
              <a:buSzPts val="1000"/>
              <a:buFont typeface="Montserrat"/>
              <a:buChar char="→"/>
              <a:defRPr i="0" sz="1000" u="none" cap="none" strike="noStrike">
                <a:solidFill>
                  <a:schemeClr val="lt1"/>
                </a:solidFill>
                <a:latin typeface="Montserrat"/>
                <a:ea typeface="Montserrat"/>
                <a:cs typeface="Montserrat"/>
                <a:sym typeface="Montserrat"/>
              </a:defRPr>
            </a:lvl7pPr>
            <a:lvl8pPr indent="-292100" lvl="7" marL="3657600" marR="0" algn="l">
              <a:lnSpc>
                <a:spcPct val="100000"/>
              </a:lnSpc>
              <a:spcBef>
                <a:spcPts val="0"/>
              </a:spcBef>
              <a:spcAft>
                <a:spcPts val="0"/>
              </a:spcAft>
              <a:buClr>
                <a:schemeClr val="lt1"/>
              </a:buClr>
              <a:buSzPts val="1000"/>
              <a:buFont typeface="Montserrat"/>
              <a:buChar char="→"/>
              <a:defRPr i="0" sz="1000" u="none" cap="none" strike="noStrike">
                <a:solidFill>
                  <a:schemeClr val="lt1"/>
                </a:solidFill>
                <a:latin typeface="Montserrat"/>
                <a:ea typeface="Montserrat"/>
                <a:cs typeface="Montserrat"/>
                <a:sym typeface="Montserrat"/>
              </a:defRPr>
            </a:lvl8pPr>
            <a:lvl9pPr indent="-292100" lvl="8" marL="4114800" marR="0" algn="l">
              <a:lnSpc>
                <a:spcPct val="100000"/>
              </a:lnSpc>
              <a:spcBef>
                <a:spcPts val="0"/>
              </a:spcBef>
              <a:spcAft>
                <a:spcPts val="0"/>
              </a:spcAft>
              <a:buClr>
                <a:schemeClr val="lt1"/>
              </a:buClr>
              <a:buSzPts val="1000"/>
              <a:buFont typeface="Montserrat"/>
              <a:buChar char="→"/>
              <a:defRPr i="0" sz="1000" u="none" cap="none" strike="noStrike">
                <a:solidFill>
                  <a:schemeClr val="lt1"/>
                </a:solidFill>
                <a:latin typeface="Montserrat"/>
                <a:ea typeface="Montserrat"/>
                <a:cs typeface="Montserrat"/>
                <a:sym typeface="Montserrat"/>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 - Map and column on colour">
  <p:cSld name="CUSTOM_4_1_1_1_1">
    <p:bg>
      <p:bgPr>
        <a:solidFill>
          <a:srgbClr val="3BA150"/>
        </a:solidFill>
      </p:bgPr>
    </p:bg>
    <p:spTree>
      <p:nvGrpSpPr>
        <p:cNvPr id="144" name="Shape 144"/>
        <p:cNvGrpSpPr/>
        <p:nvPr/>
      </p:nvGrpSpPr>
      <p:grpSpPr>
        <a:xfrm>
          <a:off x="0" y="0"/>
          <a:ext cx="0" cy="0"/>
          <a:chOff x="0" y="0"/>
          <a:chExt cx="0" cy="0"/>
        </a:xfrm>
      </p:grpSpPr>
      <p:sp>
        <p:nvSpPr>
          <p:cNvPr id="145" name="Google Shape;145;p59"/>
          <p:cNvSpPr txBox="1"/>
          <p:nvPr>
            <p:ph type="title"/>
          </p:nvPr>
        </p:nvSpPr>
        <p:spPr>
          <a:xfrm>
            <a:off x="272065" y="118164"/>
            <a:ext cx="7608600" cy="472800"/>
          </a:xfrm>
          <a:prstGeom prst="rect">
            <a:avLst/>
          </a:prstGeom>
          <a:noFill/>
          <a:ln>
            <a:noFill/>
          </a:ln>
        </p:spPr>
        <p:txBody>
          <a:bodyPr anchorCtr="0" anchor="t" bIns="0" lIns="0" spcFirstLastPara="1" rIns="0" wrap="square" tIns="0">
            <a:noAutofit/>
          </a:bodyPr>
          <a:lstStyle>
            <a:lvl1pPr lvl="0" marR="0" algn="l">
              <a:lnSpc>
                <a:spcPct val="100000"/>
              </a:lnSpc>
              <a:spcBef>
                <a:spcPts val="0"/>
              </a:spcBef>
              <a:spcAft>
                <a:spcPts val="0"/>
              </a:spcAft>
              <a:buSzPts val="1800"/>
              <a:buFont typeface="Montserrat SemiBold"/>
              <a:buNone/>
              <a:defRPr i="0" u="none" cap="none" strike="noStrike">
                <a:latin typeface="Montserrat SemiBold"/>
                <a:ea typeface="Montserrat SemiBold"/>
                <a:cs typeface="Montserrat SemiBold"/>
                <a:sym typeface="Montserrat SemiBold"/>
              </a:defRPr>
            </a:lvl1pPr>
            <a:lvl2pPr lvl="1" algn="l">
              <a:lnSpc>
                <a:spcPct val="100000"/>
              </a:lnSpc>
              <a:spcBef>
                <a:spcPts val="0"/>
              </a:spcBef>
              <a:spcAft>
                <a:spcPts val="0"/>
              </a:spcAft>
              <a:buClr>
                <a:schemeClr val="lt1"/>
              </a:buClr>
              <a:buSzPts val="1400"/>
              <a:buFont typeface="Montserrat SemiBold"/>
              <a:buNone/>
              <a:defRPr sz="1400">
                <a:solidFill>
                  <a:schemeClr val="lt1"/>
                </a:solidFill>
                <a:latin typeface="Montserrat SemiBold"/>
                <a:ea typeface="Montserrat SemiBold"/>
                <a:cs typeface="Montserrat SemiBold"/>
                <a:sym typeface="Montserrat SemiBold"/>
              </a:defRPr>
            </a:lvl2pPr>
            <a:lvl3pPr lvl="2" algn="l">
              <a:lnSpc>
                <a:spcPct val="100000"/>
              </a:lnSpc>
              <a:spcBef>
                <a:spcPts val="0"/>
              </a:spcBef>
              <a:spcAft>
                <a:spcPts val="0"/>
              </a:spcAft>
              <a:buClr>
                <a:schemeClr val="lt1"/>
              </a:buClr>
              <a:buSzPts val="1400"/>
              <a:buFont typeface="Montserrat SemiBold"/>
              <a:buNone/>
              <a:defRPr sz="1400">
                <a:solidFill>
                  <a:schemeClr val="lt1"/>
                </a:solidFill>
                <a:latin typeface="Montserrat SemiBold"/>
                <a:ea typeface="Montserrat SemiBold"/>
                <a:cs typeface="Montserrat SemiBold"/>
                <a:sym typeface="Montserrat SemiBold"/>
              </a:defRPr>
            </a:lvl3pPr>
            <a:lvl4pPr lvl="3" algn="l">
              <a:lnSpc>
                <a:spcPct val="100000"/>
              </a:lnSpc>
              <a:spcBef>
                <a:spcPts val="0"/>
              </a:spcBef>
              <a:spcAft>
                <a:spcPts val="0"/>
              </a:spcAft>
              <a:buClr>
                <a:schemeClr val="lt1"/>
              </a:buClr>
              <a:buSzPts val="1400"/>
              <a:buFont typeface="Montserrat SemiBold"/>
              <a:buNone/>
              <a:defRPr sz="1400">
                <a:solidFill>
                  <a:schemeClr val="lt1"/>
                </a:solidFill>
                <a:latin typeface="Montserrat SemiBold"/>
                <a:ea typeface="Montserrat SemiBold"/>
                <a:cs typeface="Montserrat SemiBold"/>
                <a:sym typeface="Montserrat SemiBold"/>
              </a:defRPr>
            </a:lvl4pPr>
            <a:lvl5pPr lvl="4" algn="l">
              <a:lnSpc>
                <a:spcPct val="100000"/>
              </a:lnSpc>
              <a:spcBef>
                <a:spcPts val="0"/>
              </a:spcBef>
              <a:spcAft>
                <a:spcPts val="0"/>
              </a:spcAft>
              <a:buClr>
                <a:schemeClr val="lt1"/>
              </a:buClr>
              <a:buSzPts val="1400"/>
              <a:buFont typeface="Montserrat SemiBold"/>
              <a:buNone/>
              <a:defRPr sz="1400">
                <a:solidFill>
                  <a:schemeClr val="lt1"/>
                </a:solidFill>
                <a:latin typeface="Montserrat SemiBold"/>
                <a:ea typeface="Montserrat SemiBold"/>
                <a:cs typeface="Montserrat SemiBold"/>
                <a:sym typeface="Montserrat SemiBold"/>
              </a:defRPr>
            </a:lvl5pPr>
            <a:lvl6pPr lvl="5" algn="l">
              <a:lnSpc>
                <a:spcPct val="100000"/>
              </a:lnSpc>
              <a:spcBef>
                <a:spcPts val="0"/>
              </a:spcBef>
              <a:spcAft>
                <a:spcPts val="0"/>
              </a:spcAft>
              <a:buClr>
                <a:schemeClr val="lt1"/>
              </a:buClr>
              <a:buSzPts val="1400"/>
              <a:buFont typeface="Montserrat SemiBold"/>
              <a:buNone/>
              <a:defRPr sz="1400">
                <a:solidFill>
                  <a:schemeClr val="lt1"/>
                </a:solidFill>
                <a:latin typeface="Montserrat SemiBold"/>
                <a:ea typeface="Montserrat SemiBold"/>
                <a:cs typeface="Montserrat SemiBold"/>
                <a:sym typeface="Montserrat SemiBold"/>
              </a:defRPr>
            </a:lvl6pPr>
            <a:lvl7pPr lvl="6" algn="l">
              <a:lnSpc>
                <a:spcPct val="100000"/>
              </a:lnSpc>
              <a:spcBef>
                <a:spcPts val="0"/>
              </a:spcBef>
              <a:spcAft>
                <a:spcPts val="0"/>
              </a:spcAft>
              <a:buClr>
                <a:schemeClr val="lt1"/>
              </a:buClr>
              <a:buSzPts val="1400"/>
              <a:buFont typeface="Montserrat SemiBold"/>
              <a:buNone/>
              <a:defRPr sz="1400">
                <a:solidFill>
                  <a:schemeClr val="lt1"/>
                </a:solidFill>
                <a:latin typeface="Montserrat SemiBold"/>
                <a:ea typeface="Montserrat SemiBold"/>
                <a:cs typeface="Montserrat SemiBold"/>
                <a:sym typeface="Montserrat SemiBold"/>
              </a:defRPr>
            </a:lvl7pPr>
            <a:lvl8pPr lvl="7" algn="l">
              <a:lnSpc>
                <a:spcPct val="100000"/>
              </a:lnSpc>
              <a:spcBef>
                <a:spcPts val="0"/>
              </a:spcBef>
              <a:spcAft>
                <a:spcPts val="0"/>
              </a:spcAft>
              <a:buClr>
                <a:schemeClr val="lt1"/>
              </a:buClr>
              <a:buSzPts val="1400"/>
              <a:buFont typeface="Montserrat SemiBold"/>
              <a:buNone/>
              <a:defRPr sz="1400">
                <a:solidFill>
                  <a:schemeClr val="lt1"/>
                </a:solidFill>
                <a:latin typeface="Montserrat SemiBold"/>
                <a:ea typeface="Montserrat SemiBold"/>
                <a:cs typeface="Montserrat SemiBold"/>
                <a:sym typeface="Montserrat SemiBold"/>
              </a:defRPr>
            </a:lvl8pPr>
            <a:lvl9pPr lvl="8" algn="l">
              <a:lnSpc>
                <a:spcPct val="100000"/>
              </a:lnSpc>
              <a:spcBef>
                <a:spcPts val="0"/>
              </a:spcBef>
              <a:spcAft>
                <a:spcPts val="0"/>
              </a:spcAft>
              <a:buClr>
                <a:schemeClr val="lt1"/>
              </a:buClr>
              <a:buSzPts val="1400"/>
              <a:buFont typeface="Montserrat SemiBold"/>
              <a:buNone/>
              <a:defRPr sz="1400">
                <a:solidFill>
                  <a:schemeClr val="lt1"/>
                </a:solidFill>
                <a:latin typeface="Montserrat SemiBold"/>
                <a:ea typeface="Montserrat SemiBold"/>
                <a:cs typeface="Montserrat SemiBold"/>
                <a:sym typeface="Montserrat SemiBold"/>
              </a:defRPr>
            </a:lvl9pPr>
          </a:lstStyle>
          <a:p/>
        </p:txBody>
      </p:sp>
      <p:pic>
        <p:nvPicPr>
          <p:cNvPr id="146" name="Google Shape;146;p59"/>
          <p:cNvPicPr preferRelativeResize="0"/>
          <p:nvPr/>
        </p:nvPicPr>
        <p:blipFill rotWithShape="1">
          <a:blip r:embed="rId2">
            <a:alphaModFix/>
          </a:blip>
          <a:srcRect b="0" l="0" r="0" t="0"/>
          <a:stretch/>
        </p:blipFill>
        <p:spPr>
          <a:xfrm>
            <a:off x="3443281" y="0"/>
            <a:ext cx="5699713" cy="4742618"/>
          </a:xfrm>
          <a:prstGeom prst="rect">
            <a:avLst/>
          </a:prstGeom>
          <a:noFill/>
          <a:ln>
            <a:noFill/>
          </a:ln>
        </p:spPr>
      </p:pic>
      <p:sp>
        <p:nvSpPr>
          <p:cNvPr id="147" name="Google Shape;147;p59"/>
          <p:cNvSpPr txBox="1"/>
          <p:nvPr>
            <p:ph idx="1" type="body"/>
          </p:nvPr>
        </p:nvSpPr>
        <p:spPr>
          <a:xfrm>
            <a:off x="270000" y="731638"/>
            <a:ext cx="3743100" cy="4066200"/>
          </a:xfrm>
          <a:prstGeom prst="rect">
            <a:avLst/>
          </a:prstGeom>
          <a:noFill/>
          <a:ln>
            <a:noFill/>
          </a:ln>
        </p:spPr>
        <p:txBody>
          <a:bodyPr anchorCtr="0" anchor="ctr" bIns="0" lIns="0" spcFirstLastPara="1" rIns="0" wrap="square" tIns="0">
            <a:noAutofit/>
          </a:bodyPr>
          <a:lstStyle>
            <a:lvl1pPr indent="-292100" lvl="0" marL="457200" marR="0" algn="l">
              <a:lnSpc>
                <a:spcPct val="100000"/>
              </a:lnSpc>
              <a:spcBef>
                <a:spcPts val="0"/>
              </a:spcBef>
              <a:spcAft>
                <a:spcPts val="0"/>
              </a:spcAft>
              <a:buClr>
                <a:schemeClr val="lt1"/>
              </a:buClr>
              <a:buSzPts val="1000"/>
              <a:buFont typeface="Montserrat"/>
              <a:buChar char="→"/>
              <a:defRPr i="0" sz="1000" u="none" cap="none" strike="noStrike">
                <a:solidFill>
                  <a:schemeClr val="lt1"/>
                </a:solidFill>
                <a:latin typeface="Montserrat"/>
                <a:ea typeface="Montserrat"/>
                <a:cs typeface="Montserrat"/>
                <a:sym typeface="Montserrat"/>
              </a:defRPr>
            </a:lvl1pPr>
            <a:lvl2pPr indent="-292100" lvl="1" marL="914400" marR="0" algn="l">
              <a:lnSpc>
                <a:spcPct val="100000"/>
              </a:lnSpc>
              <a:spcBef>
                <a:spcPts val="0"/>
              </a:spcBef>
              <a:spcAft>
                <a:spcPts val="0"/>
              </a:spcAft>
              <a:buClr>
                <a:schemeClr val="lt1"/>
              </a:buClr>
              <a:buSzPts val="1000"/>
              <a:buFont typeface="Montserrat"/>
              <a:buChar char="→"/>
              <a:defRPr i="0" sz="1000" u="none" cap="none" strike="noStrike">
                <a:solidFill>
                  <a:schemeClr val="lt1"/>
                </a:solidFill>
                <a:latin typeface="Montserrat"/>
                <a:ea typeface="Montserrat"/>
                <a:cs typeface="Montserrat"/>
                <a:sym typeface="Montserrat"/>
              </a:defRPr>
            </a:lvl2pPr>
            <a:lvl3pPr indent="-292100" lvl="2" marL="1371600" marR="0" algn="l">
              <a:lnSpc>
                <a:spcPct val="100000"/>
              </a:lnSpc>
              <a:spcBef>
                <a:spcPts val="0"/>
              </a:spcBef>
              <a:spcAft>
                <a:spcPts val="0"/>
              </a:spcAft>
              <a:buClr>
                <a:schemeClr val="lt1"/>
              </a:buClr>
              <a:buSzPts val="1000"/>
              <a:buFont typeface="Montserrat"/>
              <a:buChar char="→"/>
              <a:defRPr i="0" sz="1000" u="none" cap="none" strike="noStrike">
                <a:solidFill>
                  <a:schemeClr val="lt1"/>
                </a:solidFill>
                <a:latin typeface="Montserrat"/>
                <a:ea typeface="Montserrat"/>
                <a:cs typeface="Montserrat"/>
                <a:sym typeface="Montserrat"/>
              </a:defRPr>
            </a:lvl3pPr>
            <a:lvl4pPr indent="-292100" lvl="3" marL="1828800" marR="0" algn="l">
              <a:lnSpc>
                <a:spcPct val="100000"/>
              </a:lnSpc>
              <a:spcBef>
                <a:spcPts val="0"/>
              </a:spcBef>
              <a:spcAft>
                <a:spcPts val="0"/>
              </a:spcAft>
              <a:buClr>
                <a:schemeClr val="lt1"/>
              </a:buClr>
              <a:buSzPts val="1000"/>
              <a:buFont typeface="Montserrat"/>
              <a:buChar char="→"/>
              <a:defRPr i="0" sz="1000" u="none" cap="none" strike="noStrike">
                <a:solidFill>
                  <a:schemeClr val="lt1"/>
                </a:solidFill>
                <a:latin typeface="Montserrat"/>
                <a:ea typeface="Montserrat"/>
                <a:cs typeface="Montserrat"/>
                <a:sym typeface="Montserrat"/>
              </a:defRPr>
            </a:lvl4pPr>
            <a:lvl5pPr indent="-292100" lvl="4" marL="2286000" marR="0" algn="l">
              <a:lnSpc>
                <a:spcPct val="100000"/>
              </a:lnSpc>
              <a:spcBef>
                <a:spcPts val="0"/>
              </a:spcBef>
              <a:spcAft>
                <a:spcPts val="0"/>
              </a:spcAft>
              <a:buClr>
                <a:schemeClr val="lt1"/>
              </a:buClr>
              <a:buSzPts val="1000"/>
              <a:buFont typeface="Montserrat"/>
              <a:buChar char="→"/>
              <a:defRPr i="0" sz="1000" u="none" cap="none" strike="noStrike">
                <a:solidFill>
                  <a:schemeClr val="lt1"/>
                </a:solidFill>
                <a:latin typeface="Montserrat"/>
                <a:ea typeface="Montserrat"/>
                <a:cs typeface="Montserrat"/>
                <a:sym typeface="Montserrat"/>
              </a:defRPr>
            </a:lvl5pPr>
            <a:lvl6pPr indent="-292100" lvl="5" marL="2743200" marR="0" algn="l">
              <a:lnSpc>
                <a:spcPct val="100000"/>
              </a:lnSpc>
              <a:spcBef>
                <a:spcPts val="0"/>
              </a:spcBef>
              <a:spcAft>
                <a:spcPts val="0"/>
              </a:spcAft>
              <a:buClr>
                <a:schemeClr val="lt1"/>
              </a:buClr>
              <a:buSzPts val="1000"/>
              <a:buFont typeface="Montserrat"/>
              <a:buChar char="→"/>
              <a:defRPr i="0" sz="1000" u="none" cap="none" strike="noStrike">
                <a:solidFill>
                  <a:schemeClr val="lt1"/>
                </a:solidFill>
                <a:latin typeface="Montserrat"/>
                <a:ea typeface="Montserrat"/>
                <a:cs typeface="Montserrat"/>
                <a:sym typeface="Montserrat"/>
              </a:defRPr>
            </a:lvl6pPr>
            <a:lvl7pPr indent="-292100" lvl="6" marL="3200400" marR="0" algn="l">
              <a:lnSpc>
                <a:spcPct val="100000"/>
              </a:lnSpc>
              <a:spcBef>
                <a:spcPts val="0"/>
              </a:spcBef>
              <a:spcAft>
                <a:spcPts val="0"/>
              </a:spcAft>
              <a:buClr>
                <a:schemeClr val="lt1"/>
              </a:buClr>
              <a:buSzPts val="1000"/>
              <a:buFont typeface="Montserrat"/>
              <a:buChar char="→"/>
              <a:defRPr i="0" sz="1000" u="none" cap="none" strike="noStrike">
                <a:solidFill>
                  <a:schemeClr val="lt1"/>
                </a:solidFill>
                <a:latin typeface="Montserrat"/>
                <a:ea typeface="Montserrat"/>
                <a:cs typeface="Montserrat"/>
                <a:sym typeface="Montserrat"/>
              </a:defRPr>
            </a:lvl7pPr>
            <a:lvl8pPr indent="-292100" lvl="7" marL="3657600" marR="0" algn="l">
              <a:lnSpc>
                <a:spcPct val="100000"/>
              </a:lnSpc>
              <a:spcBef>
                <a:spcPts val="0"/>
              </a:spcBef>
              <a:spcAft>
                <a:spcPts val="0"/>
              </a:spcAft>
              <a:buClr>
                <a:schemeClr val="lt1"/>
              </a:buClr>
              <a:buSzPts val="1000"/>
              <a:buFont typeface="Montserrat"/>
              <a:buChar char="→"/>
              <a:defRPr i="0" sz="1000" u="none" cap="none" strike="noStrike">
                <a:solidFill>
                  <a:schemeClr val="lt1"/>
                </a:solidFill>
                <a:latin typeface="Montserrat"/>
                <a:ea typeface="Montserrat"/>
                <a:cs typeface="Montserrat"/>
                <a:sym typeface="Montserrat"/>
              </a:defRPr>
            </a:lvl8pPr>
            <a:lvl9pPr indent="-292100" lvl="8" marL="4114800" marR="0" algn="l">
              <a:lnSpc>
                <a:spcPct val="100000"/>
              </a:lnSpc>
              <a:spcBef>
                <a:spcPts val="0"/>
              </a:spcBef>
              <a:spcAft>
                <a:spcPts val="0"/>
              </a:spcAft>
              <a:buClr>
                <a:schemeClr val="lt1"/>
              </a:buClr>
              <a:buSzPts val="1000"/>
              <a:buFont typeface="Montserrat"/>
              <a:buChar char="→"/>
              <a:defRPr i="0" sz="1000" u="none" cap="none" strike="noStrike">
                <a:solidFill>
                  <a:schemeClr val="lt1"/>
                </a:solidFill>
                <a:latin typeface="Montserrat"/>
                <a:ea typeface="Montserrat"/>
                <a:cs typeface="Montserrat"/>
                <a:sym typeface="Montserrat"/>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 Screen and column on colour">
  <p:cSld name="SECTION_HEADER_1">
    <p:bg>
      <p:bgPr>
        <a:solidFill>
          <a:srgbClr val="3BA150"/>
        </a:solidFill>
      </p:bgPr>
    </p:bg>
    <p:spTree>
      <p:nvGrpSpPr>
        <p:cNvPr id="148" name="Shape 148"/>
        <p:cNvGrpSpPr/>
        <p:nvPr/>
      </p:nvGrpSpPr>
      <p:grpSpPr>
        <a:xfrm>
          <a:off x="0" y="0"/>
          <a:ext cx="0" cy="0"/>
          <a:chOff x="0" y="0"/>
          <a:chExt cx="0" cy="0"/>
        </a:xfrm>
      </p:grpSpPr>
      <p:pic>
        <p:nvPicPr>
          <p:cNvPr id="149" name="Google Shape;149;p60"/>
          <p:cNvPicPr preferRelativeResize="0"/>
          <p:nvPr/>
        </p:nvPicPr>
        <p:blipFill rotWithShape="1">
          <a:blip r:embed="rId2">
            <a:alphaModFix/>
          </a:blip>
          <a:srcRect b="0" l="0" r="0" t="0"/>
          <a:stretch/>
        </p:blipFill>
        <p:spPr>
          <a:xfrm>
            <a:off x="2982225" y="638925"/>
            <a:ext cx="7934106" cy="4233835"/>
          </a:xfrm>
          <a:prstGeom prst="rect">
            <a:avLst/>
          </a:prstGeom>
          <a:noFill/>
          <a:ln>
            <a:noFill/>
          </a:ln>
        </p:spPr>
      </p:pic>
      <p:sp>
        <p:nvSpPr>
          <p:cNvPr id="150" name="Google Shape;150;p60"/>
          <p:cNvSpPr txBox="1"/>
          <p:nvPr>
            <p:ph type="title"/>
          </p:nvPr>
        </p:nvSpPr>
        <p:spPr>
          <a:xfrm>
            <a:off x="272065" y="118164"/>
            <a:ext cx="7608600" cy="472800"/>
          </a:xfrm>
          <a:prstGeom prst="rect">
            <a:avLst/>
          </a:prstGeom>
          <a:noFill/>
          <a:ln>
            <a:noFill/>
          </a:ln>
        </p:spPr>
        <p:txBody>
          <a:bodyPr anchorCtr="0" anchor="t" bIns="0" lIns="0" spcFirstLastPara="1" rIns="0" wrap="square" tIns="0">
            <a:noAutofit/>
          </a:bodyPr>
          <a:lstStyle>
            <a:lvl1pPr lvl="0" marR="0" algn="l">
              <a:lnSpc>
                <a:spcPct val="100000"/>
              </a:lnSpc>
              <a:spcBef>
                <a:spcPts val="0"/>
              </a:spcBef>
              <a:spcAft>
                <a:spcPts val="0"/>
              </a:spcAft>
              <a:buSzPts val="1800"/>
              <a:buFont typeface="Montserrat SemiBold"/>
              <a:buNone/>
              <a:defRPr i="0" u="none" cap="none" strike="noStrike">
                <a:latin typeface="Montserrat SemiBold"/>
                <a:ea typeface="Montserrat SemiBold"/>
                <a:cs typeface="Montserrat SemiBold"/>
                <a:sym typeface="Montserrat SemiBold"/>
              </a:defRPr>
            </a:lvl1pPr>
            <a:lvl2pPr lvl="1" algn="l">
              <a:lnSpc>
                <a:spcPct val="100000"/>
              </a:lnSpc>
              <a:spcBef>
                <a:spcPts val="0"/>
              </a:spcBef>
              <a:spcAft>
                <a:spcPts val="0"/>
              </a:spcAft>
              <a:buClr>
                <a:schemeClr val="lt1"/>
              </a:buClr>
              <a:buSzPts val="1400"/>
              <a:buFont typeface="Montserrat SemiBold"/>
              <a:buNone/>
              <a:defRPr sz="1400">
                <a:solidFill>
                  <a:schemeClr val="lt1"/>
                </a:solidFill>
                <a:latin typeface="Montserrat SemiBold"/>
                <a:ea typeface="Montserrat SemiBold"/>
                <a:cs typeface="Montserrat SemiBold"/>
                <a:sym typeface="Montserrat SemiBold"/>
              </a:defRPr>
            </a:lvl2pPr>
            <a:lvl3pPr lvl="2" algn="l">
              <a:lnSpc>
                <a:spcPct val="100000"/>
              </a:lnSpc>
              <a:spcBef>
                <a:spcPts val="0"/>
              </a:spcBef>
              <a:spcAft>
                <a:spcPts val="0"/>
              </a:spcAft>
              <a:buClr>
                <a:schemeClr val="lt1"/>
              </a:buClr>
              <a:buSzPts val="1400"/>
              <a:buFont typeface="Montserrat SemiBold"/>
              <a:buNone/>
              <a:defRPr sz="1400">
                <a:solidFill>
                  <a:schemeClr val="lt1"/>
                </a:solidFill>
                <a:latin typeface="Montserrat SemiBold"/>
                <a:ea typeface="Montserrat SemiBold"/>
                <a:cs typeface="Montserrat SemiBold"/>
                <a:sym typeface="Montserrat SemiBold"/>
              </a:defRPr>
            </a:lvl3pPr>
            <a:lvl4pPr lvl="3" algn="l">
              <a:lnSpc>
                <a:spcPct val="100000"/>
              </a:lnSpc>
              <a:spcBef>
                <a:spcPts val="0"/>
              </a:spcBef>
              <a:spcAft>
                <a:spcPts val="0"/>
              </a:spcAft>
              <a:buClr>
                <a:schemeClr val="lt1"/>
              </a:buClr>
              <a:buSzPts val="1400"/>
              <a:buFont typeface="Montserrat SemiBold"/>
              <a:buNone/>
              <a:defRPr sz="1400">
                <a:solidFill>
                  <a:schemeClr val="lt1"/>
                </a:solidFill>
                <a:latin typeface="Montserrat SemiBold"/>
                <a:ea typeface="Montserrat SemiBold"/>
                <a:cs typeface="Montserrat SemiBold"/>
                <a:sym typeface="Montserrat SemiBold"/>
              </a:defRPr>
            </a:lvl4pPr>
            <a:lvl5pPr lvl="4" algn="l">
              <a:lnSpc>
                <a:spcPct val="100000"/>
              </a:lnSpc>
              <a:spcBef>
                <a:spcPts val="0"/>
              </a:spcBef>
              <a:spcAft>
                <a:spcPts val="0"/>
              </a:spcAft>
              <a:buClr>
                <a:schemeClr val="lt1"/>
              </a:buClr>
              <a:buSzPts val="1400"/>
              <a:buFont typeface="Montserrat SemiBold"/>
              <a:buNone/>
              <a:defRPr sz="1400">
                <a:solidFill>
                  <a:schemeClr val="lt1"/>
                </a:solidFill>
                <a:latin typeface="Montserrat SemiBold"/>
                <a:ea typeface="Montserrat SemiBold"/>
                <a:cs typeface="Montserrat SemiBold"/>
                <a:sym typeface="Montserrat SemiBold"/>
              </a:defRPr>
            </a:lvl5pPr>
            <a:lvl6pPr lvl="5" algn="l">
              <a:lnSpc>
                <a:spcPct val="100000"/>
              </a:lnSpc>
              <a:spcBef>
                <a:spcPts val="0"/>
              </a:spcBef>
              <a:spcAft>
                <a:spcPts val="0"/>
              </a:spcAft>
              <a:buClr>
                <a:schemeClr val="lt1"/>
              </a:buClr>
              <a:buSzPts val="1400"/>
              <a:buFont typeface="Montserrat SemiBold"/>
              <a:buNone/>
              <a:defRPr sz="1400">
                <a:solidFill>
                  <a:schemeClr val="lt1"/>
                </a:solidFill>
                <a:latin typeface="Montserrat SemiBold"/>
                <a:ea typeface="Montserrat SemiBold"/>
                <a:cs typeface="Montserrat SemiBold"/>
                <a:sym typeface="Montserrat SemiBold"/>
              </a:defRPr>
            </a:lvl6pPr>
            <a:lvl7pPr lvl="6" algn="l">
              <a:lnSpc>
                <a:spcPct val="100000"/>
              </a:lnSpc>
              <a:spcBef>
                <a:spcPts val="0"/>
              </a:spcBef>
              <a:spcAft>
                <a:spcPts val="0"/>
              </a:spcAft>
              <a:buClr>
                <a:schemeClr val="lt1"/>
              </a:buClr>
              <a:buSzPts val="1400"/>
              <a:buFont typeface="Montserrat SemiBold"/>
              <a:buNone/>
              <a:defRPr sz="1400">
                <a:solidFill>
                  <a:schemeClr val="lt1"/>
                </a:solidFill>
                <a:latin typeface="Montserrat SemiBold"/>
                <a:ea typeface="Montserrat SemiBold"/>
                <a:cs typeface="Montserrat SemiBold"/>
                <a:sym typeface="Montserrat SemiBold"/>
              </a:defRPr>
            </a:lvl7pPr>
            <a:lvl8pPr lvl="7" algn="l">
              <a:lnSpc>
                <a:spcPct val="100000"/>
              </a:lnSpc>
              <a:spcBef>
                <a:spcPts val="0"/>
              </a:spcBef>
              <a:spcAft>
                <a:spcPts val="0"/>
              </a:spcAft>
              <a:buClr>
                <a:schemeClr val="lt1"/>
              </a:buClr>
              <a:buSzPts val="1400"/>
              <a:buFont typeface="Montserrat SemiBold"/>
              <a:buNone/>
              <a:defRPr sz="1400">
                <a:solidFill>
                  <a:schemeClr val="lt1"/>
                </a:solidFill>
                <a:latin typeface="Montserrat SemiBold"/>
                <a:ea typeface="Montserrat SemiBold"/>
                <a:cs typeface="Montserrat SemiBold"/>
                <a:sym typeface="Montserrat SemiBold"/>
              </a:defRPr>
            </a:lvl8pPr>
            <a:lvl9pPr lvl="8" algn="l">
              <a:lnSpc>
                <a:spcPct val="100000"/>
              </a:lnSpc>
              <a:spcBef>
                <a:spcPts val="0"/>
              </a:spcBef>
              <a:spcAft>
                <a:spcPts val="0"/>
              </a:spcAft>
              <a:buClr>
                <a:schemeClr val="lt1"/>
              </a:buClr>
              <a:buSzPts val="1400"/>
              <a:buFont typeface="Montserrat SemiBold"/>
              <a:buNone/>
              <a:defRPr sz="1400">
                <a:solidFill>
                  <a:schemeClr val="lt1"/>
                </a:solidFill>
                <a:latin typeface="Montserrat SemiBold"/>
                <a:ea typeface="Montserrat SemiBold"/>
                <a:cs typeface="Montserrat SemiBold"/>
                <a:sym typeface="Montserrat SemiBold"/>
              </a:defRPr>
            </a:lvl9pPr>
          </a:lstStyle>
          <a:p/>
        </p:txBody>
      </p:sp>
      <p:sp>
        <p:nvSpPr>
          <p:cNvPr id="151" name="Google Shape;151;p60"/>
          <p:cNvSpPr txBox="1"/>
          <p:nvPr>
            <p:ph idx="1" type="body"/>
          </p:nvPr>
        </p:nvSpPr>
        <p:spPr>
          <a:xfrm>
            <a:off x="270000" y="731638"/>
            <a:ext cx="2943000" cy="4066200"/>
          </a:xfrm>
          <a:prstGeom prst="rect">
            <a:avLst/>
          </a:prstGeom>
          <a:noFill/>
          <a:ln>
            <a:noFill/>
          </a:ln>
        </p:spPr>
        <p:txBody>
          <a:bodyPr anchorCtr="0" anchor="ctr" bIns="0" lIns="0" spcFirstLastPara="1" rIns="0" wrap="square" tIns="0">
            <a:noAutofit/>
          </a:bodyPr>
          <a:lstStyle>
            <a:lvl1pPr indent="-292100" lvl="0" marL="457200" marR="0" algn="l">
              <a:lnSpc>
                <a:spcPct val="100000"/>
              </a:lnSpc>
              <a:spcBef>
                <a:spcPts val="0"/>
              </a:spcBef>
              <a:spcAft>
                <a:spcPts val="0"/>
              </a:spcAft>
              <a:buClr>
                <a:schemeClr val="lt1"/>
              </a:buClr>
              <a:buSzPts val="1000"/>
              <a:buFont typeface="Montserrat"/>
              <a:buChar char="→"/>
              <a:defRPr i="0" sz="1000" u="none" cap="none" strike="noStrike">
                <a:solidFill>
                  <a:schemeClr val="lt1"/>
                </a:solidFill>
                <a:latin typeface="Montserrat"/>
                <a:ea typeface="Montserrat"/>
                <a:cs typeface="Montserrat"/>
                <a:sym typeface="Montserrat"/>
              </a:defRPr>
            </a:lvl1pPr>
            <a:lvl2pPr indent="-292100" lvl="1" marL="914400" marR="0" algn="l">
              <a:lnSpc>
                <a:spcPct val="100000"/>
              </a:lnSpc>
              <a:spcBef>
                <a:spcPts val="0"/>
              </a:spcBef>
              <a:spcAft>
                <a:spcPts val="0"/>
              </a:spcAft>
              <a:buClr>
                <a:schemeClr val="lt1"/>
              </a:buClr>
              <a:buSzPts val="1000"/>
              <a:buFont typeface="Montserrat"/>
              <a:buChar char="→"/>
              <a:defRPr i="0" sz="1000" u="none" cap="none" strike="noStrike">
                <a:solidFill>
                  <a:schemeClr val="lt1"/>
                </a:solidFill>
                <a:latin typeface="Montserrat"/>
                <a:ea typeface="Montserrat"/>
                <a:cs typeface="Montserrat"/>
                <a:sym typeface="Montserrat"/>
              </a:defRPr>
            </a:lvl2pPr>
            <a:lvl3pPr indent="-292100" lvl="2" marL="1371600" marR="0" algn="l">
              <a:lnSpc>
                <a:spcPct val="100000"/>
              </a:lnSpc>
              <a:spcBef>
                <a:spcPts val="0"/>
              </a:spcBef>
              <a:spcAft>
                <a:spcPts val="0"/>
              </a:spcAft>
              <a:buClr>
                <a:schemeClr val="lt1"/>
              </a:buClr>
              <a:buSzPts val="1000"/>
              <a:buFont typeface="Montserrat"/>
              <a:buChar char="→"/>
              <a:defRPr i="0" sz="1000" u="none" cap="none" strike="noStrike">
                <a:solidFill>
                  <a:schemeClr val="lt1"/>
                </a:solidFill>
                <a:latin typeface="Montserrat"/>
                <a:ea typeface="Montserrat"/>
                <a:cs typeface="Montserrat"/>
                <a:sym typeface="Montserrat"/>
              </a:defRPr>
            </a:lvl3pPr>
            <a:lvl4pPr indent="-292100" lvl="3" marL="1828800" marR="0" algn="l">
              <a:lnSpc>
                <a:spcPct val="100000"/>
              </a:lnSpc>
              <a:spcBef>
                <a:spcPts val="0"/>
              </a:spcBef>
              <a:spcAft>
                <a:spcPts val="0"/>
              </a:spcAft>
              <a:buClr>
                <a:schemeClr val="lt1"/>
              </a:buClr>
              <a:buSzPts val="1000"/>
              <a:buFont typeface="Montserrat"/>
              <a:buChar char="→"/>
              <a:defRPr i="0" sz="1000" u="none" cap="none" strike="noStrike">
                <a:solidFill>
                  <a:schemeClr val="lt1"/>
                </a:solidFill>
                <a:latin typeface="Montserrat"/>
                <a:ea typeface="Montserrat"/>
                <a:cs typeface="Montserrat"/>
                <a:sym typeface="Montserrat"/>
              </a:defRPr>
            </a:lvl4pPr>
            <a:lvl5pPr indent="-292100" lvl="4" marL="2286000" marR="0" algn="l">
              <a:lnSpc>
                <a:spcPct val="100000"/>
              </a:lnSpc>
              <a:spcBef>
                <a:spcPts val="0"/>
              </a:spcBef>
              <a:spcAft>
                <a:spcPts val="0"/>
              </a:spcAft>
              <a:buClr>
                <a:schemeClr val="lt1"/>
              </a:buClr>
              <a:buSzPts val="1000"/>
              <a:buFont typeface="Montserrat"/>
              <a:buChar char="→"/>
              <a:defRPr i="0" sz="1000" u="none" cap="none" strike="noStrike">
                <a:solidFill>
                  <a:schemeClr val="lt1"/>
                </a:solidFill>
                <a:latin typeface="Montserrat"/>
                <a:ea typeface="Montserrat"/>
                <a:cs typeface="Montserrat"/>
                <a:sym typeface="Montserrat"/>
              </a:defRPr>
            </a:lvl5pPr>
            <a:lvl6pPr indent="-292100" lvl="5" marL="2743200" marR="0" algn="l">
              <a:lnSpc>
                <a:spcPct val="100000"/>
              </a:lnSpc>
              <a:spcBef>
                <a:spcPts val="0"/>
              </a:spcBef>
              <a:spcAft>
                <a:spcPts val="0"/>
              </a:spcAft>
              <a:buClr>
                <a:schemeClr val="lt1"/>
              </a:buClr>
              <a:buSzPts val="1000"/>
              <a:buFont typeface="Montserrat"/>
              <a:buChar char="→"/>
              <a:defRPr i="0" sz="1000" u="none" cap="none" strike="noStrike">
                <a:solidFill>
                  <a:schemeClr val="lt1"/>
                </a:solidFill>
                <a:latin typeface="Montserrat"/>
                <a:ea typeface="Montserrat"/>
                <a:cs typeface="Montserrat"/>
                <a:sym typeface="Montserrat"/>
              </a:defRPr>
            </a:lvl6pPr>
            <a:lvl7pPr indent="-292100" lvl="6" marL="3200400" marR="0" algn="l">
              <a:lnSpc>
                <a:spcPct val="100000"/>
              </a:lnSpc>
              <a:spcBef>
                <a:spcPts val="0"/>
              </a:spcBef>
              <a:spcAft>
                <a:spcPts val="0"/>
              </a:spcAft>
              <a:buClr>
                <a:schemeClr val="lt1"/>
              </a:buClr>
              <a:buSzPts val="1000"/>
              <a:buFont typeface="Montserrat"/>
              <a:buChar char="→"/>
              <a:defRPr i="0" sz="1000" u="none" cap="none" strike="noStrike">
                <a:solidFill>
                  <a:schemeClr val="lt1"/>
                </a:solidFill>
                <a:latin typeface="Montserrat"/>
                <a:ea typeface="Montserrat"/>
                <a:cs typeface="Montserrat"/>
                <a:sym typeface="Montserrat"/>
              </a:defRPr>
            </a:lvl7pPr>
            <a:lvl8pPr indent="-292100" lvl="7" marL="3657600" marR="0" algn="l">
              <a:lnSpc>
                <a:spcPct val="100000"/>
              </a:lnSpc>
              <a:spcBef>
                <a:spcPts val="0"/>
              </a:spcBef>
              <a:spcAft>
                <a:spcPts val="0"/>
              </a:spcAft>
              <a:buClr>
                <a:schemeClr val="lt1"/>
              </a:buClr>
              <a:buSzPts val="1000"/>
              <a:buFont typeface="Montserrat"/>
              <a:buChar char="→"/>
              <a:defRPr i="0" sz="1000" u="none" cap="none" strike="noStrike">
                <a:solidFill>
                  <a:schemeClr val="lt1"/>
                </a:solidFill>
                <a:latin typeface="Montserrat"/>
                <a:ea typeface="Montserrat"/>
                <a:cs typeface="Montserrat"/>
                <a:sym typeface="Montserrat"/>
              </a:defRPr>
            </a:lvl8pPr>
            <a:lvl9pPr indent="-292100" lvl="8" marL="4114800" marR="0" algn="l">
              <a:lnSpc>
                <a:spcPct val="100000"/>
              </a:lnSpc>
              <a:spcBef>
                <a:spcPts val="0"/>
              </a:spcBef>
              <a:spcAft>
                <a:spcPts val="0"/>
              </a:spcAft>
              <a:buClr>
                <a:schemeClr val="lt1"/>
              </a:buClr>
              <a:buSzPts val="1000"/>
              <a:buFont typeface="Montserrat"/>
              <a:buChar char="→"/>
              <a:defRPr i="0" sz="1000" u="none" cap="none" strike="noStrike">
                <a:solidFill>
                  <a:schemeClr val="lt1"/>
                </a:solidFill>
                <a:latin typeface="Montserrat"/>
                <a:ea typeface="Montserrat"/>
                <a:cs typeface="Montserrat"/>
                <a:sym typeface="Montserrat"/>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7 - Title slide 1">
  <p:cSld name="CUSTOM_3_1_1_1_1_1_1_2">
    <p:spTree>
      <p:nvGrpSpPr>
        <p:cNvPr id="20" name="Shape 20"/>
        <p:cNvGrpSpPr/>
        <p:nvPr/>
      </p:nvGrpSpPr>
      <p:grpSpPr>
        <a:xfrm>
          <a:off x="0" y="0"/>
          <a:ext cx="0" cy="0"/>
          <a:chOff x="0" y="0"/>
          <a:chExt cx="0" cy="0"/>
        </a:xfrm>
      </p:grpSpPr>
      <p:pic>
        <p:nvPicPr>
          <p:cNvPr id="21" name="Google Shape;21;p22"/>
          <p:cNvPicPr preferRelativeResize="0"/>
          <p:nvPr/>
        </p:nvPicPr>
        <p:blipFill rotWithShape="1">
          <a:blip r:embed="rId2">
            <a:alphaModFix/>
          </a:blip>
          <a:srcRect b="8" l="0" r="0" t="9"/>
          <a:stretch/>
        </p:blipFill>
        <p:spPr>
          <a:xfrm>
            <a:off x="-2" y="0"/>
            <a:ext cx="9144000" cy="5142631"/>
          </a:xfrm>
          <a:prstGeom prst="rect">
            <a:avLst/>
          </a:prstGeom>
          <a:noFill/>
          <a:ln>
            <a:noFill/>
          </a:ln>
        </p:spPr>
      </p:pic>
      <p:pic>
        <p:nvPicPr>
          <p:cNvPr descr="Treatwell_Logotype_White_RGB-01.png" id="22" name="Google Shape;22;p22"/>
          <p:cNvPicPr preferRelativeResize="0"/>
          <p:nvPr/>
        </p:nvPicPr>
        <p:blipFill rotWithShape="1">
          <a:blip r:embed="rId3">
            <a:alphaModFix/>
          </a:blip>
          <a:srcRect b="0" l="0" r="0" t="0"/>
          <a:stretch/>
        </p:blipFill>
        <p:spPr>
          <a:xfrm>
            <a:off x="8137409" y="162348"/>
            <a:ext cx="839083" cy="336672"/>
          </a:xfrm>
          <a:prstGeom prst="rect">
            <a:avLst/>
          </a:prstGeom>
          <a:noFill/>
          <a:ln>
            <a:noFill/>
          </a:ln>
        </p:spPr>
      </p:pic>
      <p:sp>
        <p:nvSpPr>
          <p:cNvPr id="23" name="Google Shape;23;p22"/>
          <p:cNvSpPr txBox="1"/>
          <p:nvPr>
            <p:ph type="title"/>
          </p:nvPr>
        </p:nvSpPr>
        <p:spPr>
          <a:xfrm>
            <a:off x="254550" y="1861048"/>
            <a:ext cx="4368600" cy="14223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800"/>
              <a:buNone/>
              <a:defRPr sz="1800"/>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4 - Tablet horizontal and column on colour">
  <p:cSld name="SECTION_HEADER_1_1_1">
    <p:bg>
      <p:bgPr>
        <a:solidFill>
          <a:srgbClr val="3BA150"/>
        </a:solidFill>
      </p:bgPr>
    </p:bg>
    <p:spTree>
      <p:nvGrpSpPr>
        <p:cNvPr id="152" name="Shape 152"/>
        <p:cNvGrpSpPr/>
        <p:nvPr/>
      </p:nvGrpSpPr>
      <p:grpSpPr>
        <a:xfrm>
          <a:off x="0" y="0"/>
          <a:ext cx="0" cy="0"/>
          <a:chOff x="0" y="0"/>
          <a:chExt cx="0" cy="0"/>
        </a:xfrm>
      </p:grpSpPr>
      <p:pic>
        <p:nvPicPr>
          <p:cNvPr id="153" name="Google Shape;153;p61"/>
          <p:cNvPicPr preferRelativeResize="0"/>
          <p:nvPr/>
        </p:nvPicPr>
        <p:blipFill rotWithShape="1">
          <a:blip r:embed="rId2">
            <a:alphaModFix/>
          </a:blip>
          <a:srcRect b="0" l="0" r="0" t="0"/>
          <a:stretch/>
        </p:blipFill>
        <p:spPr>
          <a:xfrm rot="5400000">
            <a:off x="3553361" y="1068387"/>
            <a:ext cx="4975227" cy="3516153"/>
          </a:xfrm>
          <a:prstGeom prst="rect">
            <a:avLst/>
          </a:prstGeom>
          <a:noFill/>
          <a:ln>
            <a:noFill/>
          </a:ln>
        </p:spPr>
      </p:pic>
      <p:sp>
        <p:nvSpPr>
          <p:cNvPr id="154" name="Google Shape;154;p61"/>
          <p:cNvSpPr txBox="1"/>
          <p:nvPr>
            <p:ph type="title"/>
          </p:nvPr>
        </p:nvSpPr>
        <p:spPr>
          <a:xfrm>
            <a:off x="272065" y="118164"/>
            <a:ext cx="7608600" cy="472800"/>
          </a:xfrm>
          <a:prstGeom prst="rect">
            <a:avLst/>
          </a:prstGeom>
          <a:noFill/>
          <a:ln>
            <a:noFill/>
          </a:ln>
        </p:spPr>
        <p:txBody>
          <a:bodyPr anchorCtr="0" anchor="t" bIns="0" lIns="0" spcFirstLastPara="1" rIns="0" wrap="square" tIns="0">
            <a:noAutofit/>
          </a:bodyPr>
          <a:lstStyle>
            <a:lvl1pPr lvl="0" marR="0" algn="l">
              <a:lnSpc>
                <a:spcPct val="100000"/>
              </a:lnSpc>
              <a:spcBef>
                <a:spcPts val="0"/>
              </a:spcBef>
              <a:spcAft>
                <a:spcPts val="0"/>
              </a:spcAft>
              <a:buSzPts val="1800"/>
              <a:buFont typeface="Montserrat SemiBold"/>
              <a:buNone/>
              <a:defRPr i="0" u="none" cap="none" strike="noStrike">
                <a:latin typeface="Montserrat SemiBold"/>
                <a:ea typeface="Montserrat SemiBold"/>
                <a:cs typeface="Montserrat SemiBold"/>
                <a:sym typeface="Montserrat SemiBold"/>
              </a:defRPr>
            </a:lvl1pPr>
            <a:lvl2pPr lvl="1" algn="l">
              <a:lnSpc>
                <a:spcPct val="100000"/>
              </a:lnSpc>
              <a:spcBef>
                <a:spcPts val="0"/>
              </a:spcBef>
              <a:spcAft>
                <a:spcPts val="0"/>
              </a:spcAft>
              <a:buClr>
                <a:schemeClr val="lt1"/>
              </a:buClr>
              <a:buSzPts val="1400"/>
              <a:buFont typeface="Montserrat SemiBold"/>
              <a:buNone/>
              <a:defRPr sz="1400">
                <a:solidFill>
                  <a:schemeClr val="lt1"/>
                </a:solidFill>
                <a:latin typeface="Montserrat SemiBold"/>
                <a:ea typeface="Montserrat SemiBold"/>
                <a:cs typeface="Montserrat SemiBold"/>
                <a:sym typeface="Montserrat SemiBold"/>
              </a:defRPr>
            </a:lvl2pPr>
            <a:lvl3pPr lvl="2" algn="l">
              <a:lnSpc>
                <a:spcPct val="100000"/>
              </a:lnSpc>
              <a:spcBef>
                <a:spcPts val="0"/>
              </a:spcBef>
              <a:spcAft>
                <a:spcPts val="0"/>
              </a:spcAft>
              <a:buClr>
                <a:schemeClr val="lt1"/>
              </a:buClr>
              <a:buSzPts val="1400"/>
              <a:buFont typeface="Montserrat SemiBold"/>
              <a:buNone/>
              <a:defRPr sz="1400">
                <a:solidFill>
                  <a:schemeClr val="lt1"/>
                </a:solidFill>
                <a:latin typeface="Montserrat SemiBold"/>
                <a:ea typeface="Montserrat SemiBold"/>
                <a:cs typeface="Montserrat SemiBold"/>
                <a:sym typeface="Montserrat SemiBold"/>
              </a:defRPr>
            </a:lvl3pPr>
            <a:lvl4pPr lvl="3" algn="l">
              <a:lnSpc>
                <a:spcPct val="100000"/>
              </a:lnSpc>
              <a:spcBef>
                <a:spcPts val="0"/>
              </a:spcBef>
              <a:spcAft>
                <a:spcPts val="0"/>
              </a:spcAft>
              <a:buClr>
                <a:schemeClr val="lt1"/>
              </a:buClr>
              <a:buSzPts val="1400"/>
              <a:buFont typeface="Montserrat SemiBold"/>
              <a:buNone/>
              <a:defRPr sz="1400">
                <a:solidFill>
                  <a:schemeClr val="lt1"/>
                </a:solidFill>
                <a:latin typeface="Montserrat SemiBold"/>
                <a:ea typeface="Montserrat SemiBold"/>
                <a:cs typeface="Montserrat SemiBold"/>
                <a:sym typeface="Montserrat SemiBold"/>
              </a:defRPr>
            </a:lvl4pPr>
            <a:lvl5pPr lvl="4" algn="l">
              <a:lnSpc>
                <a:spcPct val="100000"/>
              </a:lnSpc>
              <a:spcBef>
                <a:spcPts val="0"/>
              </a:spcBef>
              <a:spcAft>
                <a:spcPts val="0"/>
              </a:spcAft>
              <a:buClr>
                <a:schemeClr val="lt1"/>
              </a:buClr>
              <a:buSzPts val="1400"/>
              <a:buFont typeface="Montserrat SemiBold"/>
              <a:buNone/>
              <a:defRPr sz="1400">
                <a:solidFill>
                  <a:schemeClr val="lt1"/>
                </a:solidFill>
                <a:latin typeface="Montserrat SemiBold"/>
                <a:ea typeface="Montserrat SemiBold"/>
                <a:cs typeface="Montserrat SemiBold"/>
                <a:sym typeface="Montserrat SemiBold"/>
              </a:defRPr>
            </a:lvl5pPr>
            <a:lvl6pPr lvl="5" algn="l">
              <a:lnSpc>
                <a:spcPct val="100000"/>
              </a:lnSpc>
              <a:spcBef>
                <a:spcPts val="0"/>
              </a:spcBef>
              <a:spcAft>
                <a:spcPts val="0"/>
              </a:spcAft>
              <a:buClr>
                <a:schemeClr val="lt1"/>
              </a:buClr>
              <a:buSzPts val="1400"/>
              <a:buFont typeface="Montserrat SemiBold"/>
              <a:buNone/>
              <a:defRPr sz="1400">
                <a:solidFill>
                  <a:schemeClr val="lt1"/>
                </a:solidFill>
                <a:latin typeface="Montserrat SemiBold"/>
                <a:ea typeface="Montserrat SemiBold"/>
                <a:cs typeface="Montserrat SemiBold"/>
                <a:sym typeface="Montserrat SemiBold"/>
              </a:defRPr>
            </a:lvl6pPr>
            <a:lvl7pPr lvl="6" algn="l">
              <a:lnSpc>
                <a:spcPct val="100000"/>
              </a:lnSpc>
              <a:spcBef>
                <a:spcPts val="0"/>
              </a:spcBef>
              <a:spcAft>
                <a:spcPts val="0"/>
              </a:spcAft>
              <a:buClr>
                <a:schemeClr val="lt1"/>
              </a:buClr>
              <a:buSzPts val="1400"/>
              <a:buFont typeface="Montserrat SemiBold"/>
              <a:buNone/>
              <a:defRPr sz="1400">
                <a:solidFill>
                  <a:schemeClr val="lt1"/>
                </a:solidFill>
                <a:latin typeface="Montserrat SemiBold"/>
                <a:ea typeface="Montserrat SemiBold"/>
                <a:cs typeface="Montserrat SemiBold"/>
                <a:sym typeface="Montserrat SemiBold"/>
              </a:defRPr>
            </a:lvl7pPr>
            <a:lvl8pPr lvl="7" algn="l">
              <a:lnSpc>
                <a:spcPct val="100000"/>
              </a:lnSpc>
              <a:spcBef>
                <a:spcPts val="0"/>
              </a:spcBef>
              <a:spcAft>
                <a:spcPts val="0"/>
              </a:spcAft>
              <a:buClr>
                <a:schemeClr val="lt1"/>
              </a:buClr>
              <a:buSzPts val="1400"/>
              <a:buFont typeface="Montserrat SemiBold"/>
              <a:buNone/>
              <a:defRPr sz="1400">
                <a:solidFill>
                  <a:schemeClr val="lt1"/>
                </a:solidFill>
                <a:latin typeface="Montserrat SemiBold"/>
                <a:ea typeface="Montserrat SemiBold"/>
                <a:cs typeface="Montserrat SemiBold"/>
                <a:sym typeface="Montserrat SemiBold"/>
              </a:defRPr>
            </a:lvl8pPr>
            <a:lvl9pPr lvl="8" algn="l">
              <a:lnSpc>
                <a:spcPct val="100000"/>
              </a:lnSpc>
              <a:spcBef>
                <a:spcPts val="0"/>
              </a:spcBef>
              <a:spcAft>
                <a:spcPts val="0"/>
              </a:spcAft>
              <a:buClr>
                <a:schemeClr val="lt1"/>
              </a:buClr>
              <a:buSzPts val="1400"/>
              <a:buFont typeface="Montserrat SemiBold"/>
              <a:buNone/>
              <a:defRPr sz="1400">
                <a:solidFill>
                  <a:schemeClr val="lt1"/>
                </a:solidFill>
                <a:latin typeface="Montserrat SemiBold"/>
                <a:ea typeface="Montserrat SemiBold"/>
                <a:cs typeface="Montserrat SemiBold"/>
                <a:sym typeface="Montserrat SemiBold"/>
              </a:defRPr>
            </a:lvl9pPr>
          </a:lstStyle>
          <a:p/>
        </p:txBody>
      </p:sp>
      <p:sp>
        <p:nvSpPr>
          <p:cNvPr id="155" name="Google Shape;155;p61"/>
          <p:cNvSpPr txBox="1"/>
          <p:nvPr>
            <p:ph idx="1" type="body"/>
          </p:nvPr>
        </p:nvSpPr>
        <p:spPr>
          <a:xfrm>
            <a:off x="270000" y="731638"/>
            <a:ext cx="3743100" cy="4066200"/>
          </a:xfrm>
          <a:prstGeom prst="rect">
            <a:avLst/>
          </a:prstGeom>
          <a:noFill/>
          <a:ln>
            <a:noFill/>
          </a:ln>
        </p:spPr>
        <p:txBody>
          <a:bodyPr anchorCtr="0" anchor="ctr" bIns="0" lIns="0" spcFirstLastPara="1" rIns="0" wrap="square" tIns="0">
            <a:noAutofit/>
          </a:bodyPr>
          <a:lstStyle>
            <a:lvl1pPr indent="-292100" lvl="0" marL="457200" marR="0" algn="l">
              <a:lnSpc>
                <a:spcPct val="100000"/>
              </a:lnSpc>
              <a:spcBef>
                <a:spcPts val="0"/>
              </a:spcBef>
              <a:spcAft>
                <a:spcPts val="0"/>
              </a:spcAft>
              <a:buClr>
                <a:schemeClr val="lt1"/>
              </a:buClr>
              <a:buSzPts val="1000"/>
              <a:buFont typeface="Montserrat"/>
              <a:buChar char="→"/>
              <a:defRPr i="0" sz="1000" u="none" cap="none" strike="noStrike">
                <a:solidFill>
                  <a:schemeClr val="lt1"/>
                </a:solidFill>
                <a:latin typeface="Montserrat"/>
                <a:ea typeface="Montserrat"/>
                <a:cs typeface="Montserrat"/>
                <a:sym typeface="Montserrat"/>
              </a:defRPr>
            </a:lvl1pPr>
            <a:lvl2pPr indent="-292100" lvl="1" marL="914400" marR="0" algn="l">
              <a:lnSpc>
                <a:spcPct val="100000"/>
              </a:lnSpc>
              <a:spcBef>
                <a:spcPts val="0"/>
              </a:spcBef>
              <a:spcAft>
                <a:spcPts val="0"/>
              </a:spcAft>
              <a:buClr>
                <a:schemeClr val="lt1"/>
              </a:buClr>
              <a:buSzPts val="1000"/>
              <a:buFont typeface="Montserrat"/>
              <a:buChar char="→"/>
              <a:defRPr i="0" sz="1000" u="none" cap="none" strike="noStrike">
                <a:solidFill>
                  <a:schemeClr val="lt1"/>
                </a:solidFill>
                <a:latin typeface="Montserrat"/>
                <a:ea typeface="Montserrat"/>
                <a:cs typeface="Montserrat"/>
                <a:sym typeface="Montserrat"/>
              </a:defRPr>
            </a:lvl2pPr>
            <a:lvl3pPr indent="-292100" lvl="2" marL="1371600" marR="0" algn="l">
              <a:lnSpc>
                <a:spcPct val="100000"/>
              </a:lnSpc>
              <a:spcBef>
                <a:spcPts val="0"/>
              </a:spcBef>
              <a:spcAft>
                <a:spcPts val="0"/>
              </a:spcAft>
              <a:buClr>
                <a:schemeClr val="lt1"/>
              </a:buClr>
              <a:buSzPts val="1000"/>
              <a:buFont typeface="Montserrat"/>
              <a:buChar char="→"/>
              <a:defRPr i="0" sz="1000" u="none" cap="none" strike="noStrike">
                <a:solidFill>
                  <a:schemeClr val="lt1"/>
                </a:solidFill>
                <a:latin typeface="Montserrat"/>
                <a:ea typeface="Montserrat"/>
                <a:cs typeface="Montserrat"/>
                <a:sym typeface="Montserrat"/>
              </a:defRPr>
            </a:lvl3pPr>
            <a:lvl4pPr indent="-292100" lvl="3" marL="1828800" marR="0" algn="l">
              <a:lnSpc>
                <a:spcPct val="100000"/>
              </a:lnSpc>
              <a:spcBef>
                <a:spcPts val="0"/>
              </a:spcBef>
              <a:spcAft>
                <a:spcPts val="0"/>
              </a:spcAft>
              <a:buClr>
                <a:schemeClr val="lt1"/>
              </a:buClr>
              <a:buSzPts val="1000"/>
              <a:buFont typeface="Montserrat"/>
              <a:buChar char="→"/>
              <a:defRPr i="0" sz="1000" u="none" cap="none" strike="noStrike">
                <a:solidFill>
                  <a:schemeClr val="lt1"/>
                </a:solidFill>
                <a:latin typeface="Montserrat"/>
                <a:ea typeface="Montserrat"/>
                <a:cs typeface="Montserrat"/>
                <a:sym typeface="Montserrat"/>
              </a:defRPr>
            </a:lvl4pPr>
            <a:lvl5pPr indent="-292100" lvl="4" marL="2286000" marR="0" algn="l">
              <a:lnSpc>
                <a:spcPct val="100000"/>
              </a:lnSpc>
              <a:spcBef>
                <a:spcPts val="0"/>
              </a:spcBef>
              <a:spcAft>
                <a:spcPts val="0"/>
              </a:spcAft>
              <a:buClr>
                <a:schemeClr val="lt1"/>
              </a:buClr>
              <a:buSzPts val="1000"/>
              <a:buFont typeface="Montserrat"/>
              <a:buChar char="→"/>
              <a:defRPr i="0" sz="1000" u="none" cap="none" strike="noStrike">
                <a:solidFill>
                  <a:schemeClr val="lt1"/>
                </a:solidFill>
                <a:latin typeface="Montserrat"/>
                <a:ea typeface="Montserrat"/>
                <a:cs typeface="Montserrat"/>
                <a:sym typeface="Montserrat"/>
              </a:defRPr>
            </a:lvl5pPr>
            <a:lvl6pPr indent="-292100" lvl="5" marL="2743200" marR="0" algn="l">
              <a:lnSpc>
                <a:spcPct val="100000"/>
              </a:lnSpc>
              <a:spcBef>
                <a:spcPts val="0"/>
              </a:spcBef>
              <a:spcAft>
                <a:spcPts val="0"/>
              </a:spcAft>
              <a:buClr>
                <a:schemeClr val="lt1"/>
              </a:buClr>
              <a:buSzPts val="1000"/>
              <a:buFont typeface="Montserrat"/>
              <a:buChar char="→"/>
              <a:defRPr i="0" sz="1000" u="none" cap="none" strike="noStrike">
                <a:solidFill>
                  <a:schemeClr val="lt1"/>
                </a:solidFill>
                <a:latin typeface="Montserrat"/>
                <a:ea typeface="Montserrat"/>
                <a:cs typeface="Montserrat"/>
                <a:sym typeface="Montserrat"/>
              </a:defRPr>
            </a:lvl6pPr>
            <a:lvl7pPr indent="-292100" lvl="6" marL="3200400" marR="0" algn="l">
              <a:lnSpc>
                <a:spcPct val="100000"/>
              </a:lnSpc>
              <a:spcBef>
                <a:spcPts val="0"/>
              </a:spcBef>
              <a:spcAft>
                <a:spcPts val="0"/>
              </a:spcAft>
              <a:buClr>
                <a:schemeClr val="lt1"/>
              </a:buClr>
              <a:buSzPts val="1000"/>
              <a:buFont typeface="Montserrat"/>
              <a:buChar char="→"/>
              <a:defRPr i="0" sz="1000" u="none" cap="none" strike="noStrike">
                <a:solidFill>
                  <a:schemeClr val="lt1"/>
                </a:solidFill>
                <a:latin typeface="Montserrat"/>
                <a:ea typeface="Montserrat"/>
                <a:cs typeface="Montserrat"/>
                <a:sym typeface="Montserrat"/>
              </a:defRPr>
            </a:lvl7pPr>
            <a:lvl8pPr indent="-292100" lvl="7" marL="3657600" marR="0" algn="l">
              <a:lnSpc>
                <a:spcPct val="100000"/>
              </a:lnSpc>
              <a:spcBef>
                <a:spcPts val="0"/>
              </a:spcBef>
              <a:spcAft>
                <a:spcPts val="0"/>
              </a:spcAft>
              <a:buClr>
                <a:schemeClr val="lt1"/>
              </a:buClr>
              <a:buSzPts val="1000"/>
              <a:buFont typeface="Montserrat"/>
              <a:buChar char="→"/>
              <a:defRPr i="0" sz="1000" u="none" cap="none" strike="noStrike">
                <a:solidFill>
                  <a:schemeClr val="lt1"/>
                </a:solidFill>
                <a:latin typeface="Montserrat"/>
                <a:ea typeface="Montserrat"/>
                <a:cs typeface="Montserrat"/>
                <a:sym typeface="Montserrat"/>
              </a:defRPr>
            </a:lvl8pPr>
            <a:lvl9pPr indent="-292100" lvl="8" marL="4114800" marR="0" algn="l">
              <a:lnSpc>
                <a:spcPct val="100000"/>
              </a:lnSpc>
              <a:spcBef>
                <a:spcPts val="0"/>
              </a:spcBef>
              <a:spcAft>
                <a:spcPts val="0"/>
              </a:spcAft>
              <a:buClr>
                <a:schemeClr val="lt1"/>
              </a:buClr>
              <a:buSzPts val="1000"/>
              <a:buFont typeface="Montserrat"/>
              <a:buChar char="→"/>
              <a:defRPr i="0" sz="1000" u="none" cap="none" strike="noStrike">
                <a:solidFill>
                  <a:schemeClr val="lt1"/>
                </a:solidFill>
                <a:latin typeface="Montserrat"/>
                <a:ea typeface="Montserrat"/>
                <a:cs typeface="Montserrat"/>
                <a:sym typeface="Montserrat"/>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5 - Tablet landscape and column on colour">
  <p:cSld name="SECTION_HEADER_1_1_1_1">
    <p:bg>
      <p:bgPr>
        <a:solidFill>
          <a:srgbClr val="3BA150"/>
        </a:solidFill>
      </p:bgPr>
    </p:bg>
    <p:spTree>
      <p:nvGrpSpPr>
        <p:cNvPr id="156" name="Shape 156"/>
        <p:cNvGrpSpPr/>
        <p:nvPr/>
      </p:nvGrpSpPr>
      <p:grpSpPr>
        <a:xfrm>
          <a:off x="0" y="0"/>
          <a:ext cx="0" cy="0"/>
          <a:chOff x="0" y="0"/>
          <a:chExt cx="0" cy="0"/>
        </a:xfrm>
      </p:grpSpPr>
      <p:pic>
        <p:nvPicPr>
          <p:cNvPr id="157" name="Google Shape;157;p62"/>
          <p:cNvPicPr preferRelativeResize="0"/>
          <p:nvPr/>
        </p:nvPicPr>
        <p:blipFill rotWithShape="1">
          <a:blip r:embed="rId2">
            <a:alphaModFix/>
          </a:blip>
          <a:srcRect b="0" l="0" r="0" t="0"/>
          <a:stretch/>
        </p:blipFill>
        <p:spPr>
          <a:xfrm>
            <a:off x="3554551" y="760194"/>
            <a:ext cx="5249681" cy="3710131"/>
          </a:xfrm>
          <a:prstGeom prst="rect">
            <a:avLst/>
          </a:prstGeom>
          <a:noFill/>
          <a:ln>
            <a:noFill/>
          </a:ln>
        </p:spPr>
      </p:pic>
      <p:sp>
        <p:nvSpPr>
          <p:cNvPr id="158" name="Google Shape;158;p62"/>
          <p:cNvSpPr txBox="1"/>
          <p:nvPr>
            <p:ph type="title"/>
          </p:nvPr>
        </p:nvSpPr>
        <p:spPr>
          <a:xfrm>
            <a:off x="272065" y="118164"/>
            <a:ext cx="7608600" cy="472800"/>
          </a:xfrm>
          <a:prstGeom prst="rect">
            <a:avLst/>
          </a:prstGeom>
          <a:noFill/>
          <a:ln>
            <a:noFill/>
          </a:ln>
        </p:spPr>
        <p:txBody>
          <a:bodyPr anchorCtr="0" anchor="t" bIns="0" lIns="0" spcFirstLastPara="1" rIns="0" wrap="square" tIns="0">
            <a:noAutofit/>
          </a:bodyPr>
          <a:lstStyle>
            <a:lvl1pPr lvl="0" marR="0" algn="l">
              <a:lnSpc>
                <a:spcPct val="100000"/>
              </a:lnSpc>
              <a:spcBef>
                <a:spcPts val="0"/>
              </a:spcBef>
              <a:spcAft>
                <a:spcPts val="0"/>
              </a:spcAft>
              <a:buSzPts val="1800"/>
              <a:buFont typeface="Montserrat SemiBold"/>
              <a:buNone/>
              <a:defRPr i="0" u="none" cap="none" strike="noStrike">
                <a:latin typeface="Montserrat SemiBold"/>
                <a:ea typeface="Montserrat SemiBold"/>
                <a:cs typeface="Montserrat SemiBold"/>
                <a:sym typeface="Montserrat SemiBold"/>
              </a:defRPr>
            </a:lvl1pPr>
            <a:lvl2pPr lvl="1" algn="l">
              <a:lnSpc>
                <a:spcPct val="100000"/>
              </a:lnSpc>
              <a:spcBef>
                <a:spcPts val="0"/>
              </a:spcBef>
              <a:spcAft>
                <a:spcPts val="0"/>
              </a:spcAft>
              <a:buClr>
                <a:schemeClr val="lt1"/>
              </a:buClr>
              <a:buSzPts val="1400"/>
              <a:buFont typeface="Montserrat SemiBold"/>
              <a:buNone/>
              <a:defRPr sz="1400">
                <a:solidFill>
                  <a:schemeClr val="lt1"/>
                </a:solidFill>
                <a:latin typeface="Montserrat SemiBold"/>
                <a:ea typeface="Montserrat SemiBold"/>
                <a:cs typeface="Montserrat SemiBold"/>
                <a:sym typeface="Montserrat SemiBold"/>
              </a:defRPr>
            </a:lvl2pPr>
            <a:lvl3pPr lvl="2" algn="l">
              <a:lnSpc>
                <a:spcPct val="100000"/>
              </a:lnSpc>
              <a:spcBef>
                <a:spcPts val="0"/>
              </a:spcBef>
              <a:spcAft>
                <a:spcPts val="0"/>
              </a:spcAft>
              <a:buClr>
                <a:schemeClr val="lt1"/>
              </a:buClr>
              <a:buSzPts val="1400"/>
              <a:buFont typeface="Montserrat SemiBold"/>
              <a:buNone/>
              <a:defRPr sz="1400">
                <a:solidFill>
                  <a:schemeClr val="lt1"/>
                </a:solidFill>
                <a:latin typeface="Montserrat SemiBold"/>
                <a:ea typeface="Montserrat SemiBold"/>
                <a:cs typeface="Montserrat SemiBold"/>
                <a:sym typeface="Montserrat SemiBold"/>
              </a:defRPr>
            </a:lvl3pPr>
            <a:lvl4pPr lvl="3" algn="l">
              <a:lnSpc>
                <a:spcPct val="100000"/>
              </a:lnSpc>
              <a:spcBef>
                <a:spcPts val="0"/>
              </a:spcBef>
              <a:spcAft>
                <a:spcPts val="0"/>
              </a:spcAft>
              <a:buClr>
                <a:schemeClr val="lt1"/>
              </a:buClr>
              <a:buSzPts val="1400"/>
              <a:buFont typeface="Montserrat SemiBold"/>
              <a:buNone/>
              <a:defRPr sz="1400">
                <a:solidFill>
                  <a:schemeClr val="lt1"/>
                </a:solidFill>
                <a:latin typeface="Montserrat SemiBold"/>
                <a:ea typeface="Montserrat SemiBold"/>
                <a:cs typeface="Montserrat SemiBold"/>
                <a:sym typeface="Montserrat SemiBold"/>
              </a:defRPr>
            </a:lvl4pPr>
            <a:lvl5pPr lvl="4" algn="l">
              <a:lnSpc>
                <a:spcPct val="100000"/>
              </a:lnSpc>
              <a:spcBef>
                <a:spcPts val="0"/>
              </a:spcBef>
              <a:spcAft>
                <a:spcPts val="0"/>
              </a:spcAft>
              <a:buClr>
                <a:schemeClr val="lt1"/>
              </a:buClr>
              <a:buSzPts val="1400"/>
              <a:buFont typeface="Montserrat SemiBold"/>
              <a:buNone/>
              <a:defRPr sz="1400">
                <a:solidFill>
                  <a:schemeClr val="lt1"/>
                </a:solidFill>
                <a:latin typeface="Montserrat SemiBold"/>
                <a:ea typeface="Montserrat SemiBold"/>
                <a:cs typeface="Montserrat SemiBold"/>
                <a:sym typeface="Montserrat SemiBold"/>
              </a:defRPr>
            </a:lvl5pPr>
            <a:lvl6pPr lvl="5" algn="l">
              <a:lnSpc>
                <a:spcPct val="100000"/>
              </a:lnSpc>
              <a:spcBef>
                <a:spcPts val="0"/>
              </a:spcBef>
              <a:spcAft>
                <a:spcPts val="0"/>
              </a:spcAft>
              <a:buClr>
                <a:schemeClr val="lt1"/>
              </a:buClr>
              <a:buSzPts val="1400"/>
              <a:buFont typeface="Montserrat SemiBold"/>
              <a:buNone/>
              <a:defRPr sz="1400">
                <a:solidFill>
                  <a:schemeClr val="lt1"/>
                </a:solidFill>
                <a:latin typeface="Montserrat SemiBold"/>
                <a:ea typeface="Montserrat SemiBold"/>
                <a:cs typeface="Montserrat SemiBold"/>
                <a:sym typeface="Montserrat SemiBold"/>
              </a:defRPr>
            </a:lvl6pPr>
            <a:lvl7pPr lvl="6" algn="l">
              <a:lnSpc>
                <a:spcPct val="100000"/>
              </a:lnSpc>
              <a:spcBef>
                <a:spcPts val="0"/>
              </a:spcBef>
              <a:spcAft>
                <a:spcPts val="0"/>
              </a:spcAft>
              <a:buClr>
                <a:schemeClr val="lt1"/>
              </a:buClr>
              <a:buSzPts val="1400"/>
              <a:buFont typeface="Montserrat SemiBold"/>
              <a:buNone/>
              <a:defRPr sz="1400">
                <a:solidFill>
                  <a:schemeClr val="lt1"/>
                </a:solidFill>
                <a:latin typeface="Montserrat SemiBold"/>
                <a:ea typeface="Montserrat SemiBold"/>
                <a:cs typeface="Montserrat SemiBold"/>
                <a:sym typeface="Montserrat SemiBold"/>
              </a:defRPr>
            </a:lvl7pPr>
            <a:lvl8pPr lvl="7" algn="l">
              <a:lnSpc>
                <a:spcPct val="100000"/>
              </a:lnSpc>
              <a:spcBef>
                <a:spcPts val="0"/>
              </a:spcBef>
              <a:spcAft>
                <a:spcPts val="0"/>
              </a:spcAft>
              <a:buClr>
                <a:schemeClr val="lt1"/>
              </a:buClr>
              <a:buSzPts val="1400"/>
              <a:buFont typeface="Montserrat SemiBold"/>
              <a:buNone/>
              <a:defRPr sz="1400">
                <a:solidFill>
                  <a:schemeClr val="lt1"/>
                </a:solidFill>
                <a:latin typeface="Montserrat SemiBold"/>
                <a:ea typeface="Montserrat SemiBold"/>
                <a:cs typeface="Montserrat SemiBold"/>
                <a:sym typeface="Montserrat SemiBold"/>
              </a:defRPr>
            </a:lvl8pPr>
            <a:lvl9pPr lvl="8" algn="l">
              <a:lnSpc>
                <a:spcPct val="100000"/>
              </a:lnSpc>
              <a:spcBef>
                <a:spcPts val="0"/>
              </a:spcBef>
              <a:spcAft>
                <a:spcPts val="0"/>
              </a:spcAft>
              <a:buClr>
                <a:schemeClr val="lt1"/>
              </a:buClr>
              <a:buSzPts val="1400"/>
              <a:buFont typeface="Montserrat SemiBold"/>
              <a:buNone/>
              <a:defRPr sz="1400">
                <a:solidFill>
                  <a:schemeClr val="lt1"/>
                </a:solidFill>
                <a:latin typeface="Montserrat SemiBold"/>
                <a:ea typeface="Montserrat SemiBold"/>
                <a:cs typeface="Montserrat SemiBold"/>
                <a:sym typeface="Montserrat SemiBold"/>
              </a:defRPr>
            </a:lvl9pPr>
          </a:lstStyle>
          <a:p/>
        </p:txBody>
      </p:sp>
      <p:sp>
        <p:nvSpPr>
          <p:cNvPr id="159" name="Google Shape;159;p62"/>
          <p:cNvSpPr txBox="1"/>
          <p:nvPr>
            <p:ph idx="1" type="body"/>
          </p:nvPr>
        </p:nvSpPr>
        <p:spPr>
          <a:xfrm>
            <a:off x="270000" y="731638"/>
            <a:ext cx="2912400" cy="4066200"/>
          </a:xfrm>
          <a:prstGeom prst="rect">
            <a:avLst/>
          </a:prstGeom>
          <a:noFill/>
          <a:ln>
            <a:noFill/>
          </a:ln>
        </p:spPr>
        <p:txBody>
          <a:bodyPr anchorCtr="0" anchor="ctr" bIns="0" lIns="0" spcFirstLastPara="1" rIns="0" wrap="square" tIns="0">
            <a:noAutofit/>
          </a:bodyPr>
          <a:lstStyle>
            <a:lvl1pPr indent="-292100" lvl="0" marL="457200" marR="0" algn="l">
              <a:lnSpc>
                <a:spcPct val="100000"/>
              </a:lnSpc>
              <a:spcBef>
                <a:spcPts val="0"/>
              </a:spcBef>
              <a:spcAft>
                <a:spcPts val="0"/>
              </a:spcAft>
              <a:buClr>
                <a:schemeClr val="lt1"/>
              </a:buClr>
              <a:buSzPts val="1000"/>
              <a:buFont typeface="Montserrat"/>
              <a:buChar char="→"/>
              <a:defRPr i="0" sz="1000" u="none" cap="none" strike="noStrike">
                <a:solidFill>
                  <a:schemeClr val="lt1"/>
                </a:solidFill>
                <a:latin typeface="Montserrat"/>
                <a:ea typeface="Montserrat"/>
                <a:cs typeface="Montserrat"/>
                <a:sym typeface="Montserrat"/>
              </a:defRPr>
            </a:lvl1pPr>
            <a:lvl2pPr indent="-292100" lvl="1" marL="914400" marR="0" algn="l">
              <a:lnSpc>
                <a:spcPct val="100000"/>
              </a:lnSpc>
              <a:spcBef>
                <a:spcPts val="0"/>
              </a:spcBef>
              <a:spcAft>
                <a:spcPts val="0"/>
              </a:spcAft>
              <a:buClr>
                <a:schemeClr val="lt1"/>
              </a:buClr>
              <a:buSzPts val="1000"/>
              <a:buFont typeface="Montserrat"/>
              <a:buChar char="→"/>
              <a:defRPr i="0" sz="1000" u="none" cap="none" strike="noStrike">
                <a:solidFill>
                  <a:schemeClr val="lt1"/>
                </a:solidFill>
                <a:latin typeface="Montserrat"/>
                <a:ea typeface="Montserrat"/>
                <a:cs typeface="Montserrat"/>
                <a:sym typeface="Montserrat"/>
              </a:defRPr>
            </a:lvl2pPr>
            <a:lvl3pPr indent="-292100" lvl="2" marL="1371600" marR="0" algn="l">
              <a:lnSpc>
                <a:spcPct val="100000"/>
              </a:lnSpc>
              <a:spcBef>
                <a:spcPts val="0"/>
              </a:spcBef>
              <a:spcAft>
                <a:spcPts val="0"/>
              </a:spcAft>
              <a:buClr>
                <a:schemeClr val="lt1"/>
              </a:buClr>
              <a:buSzPts val="1000"/>
              <a:buFont typeface="Montserrat"/>
              <a:buChar char="→"/>
              <a:defRPr i="0" sz="1000" u="none" cap="none" strike="noStrike">
                <a:solidFill>
                  <a:schemeClr val="lt1"/>
                </a:solidFill>
                <a:latin typeface="Montserrat"/>
                <a:ea typeface="Montserrat"/>
                <a:cs typeface="Montserrat"/>
                <a:sym typeface="Montserrat"/>
              </a:defRPr>
            </a:lvl3pPr>
            <a:lvl4pPr indent="-292100" lvl="3" marL="1828800" marR="0" algn="l">
              <a:lnSpc>
                <a:spcPct val="100000"/>
              </a:lnSpc>
              <a:spcBef>
                <a:spcPts val="0"/>
              </a:spcBef>
              <a:spcAft>
                <a:spcPts val="0"/>
              </a:spcAft>
              <a:buClr>
                <a:schemeClr val="lt1"/>
              </a:buClr>
              <a:buSzPts val="1000"/>
              <a:buFont typeface="Montserrat"/>
              <a:buChar char="→"/>
              <a:defRPr i="0" sz="1000" u="none" cap="none" strike="noStrike">
                <a:solidFill>
                  <a:schemeClr val="lt1"/>
                </a:solidFill>
                <a:latin typeface="Montserrat"/>
                <a:ea typeface="Montserrat"/>
                <a:cs typeface="Montserrat"/>
                <a:sym typeface="Montserrat"/>
              </a:defRPr>
            </a:lvl4pPr>
            <a:lvl5pPr indent="-292100" lvl="4" marL="2286000" marR="0" algn="l">
              <a:lnSpc>
                <a:spcPct val="100000"/>
              </a:lnSpc>
              <a:spcBef>
                <a:spcPts val="0"/>
              </a:spcBef>
              <a:spcAft>
                <a:spcPts val="0"/>
              </a:spcAft>
              <a:buClr>
                <a:schemeClr val="lt1"/>
              </a:buClr>
              <a:buSzPts val="1000"/>
              <a:buFont typeface="Montserrat"/>
              <a:buChar char="→"/>
              <a:defRPr i="0" sz="1000" u="none" cap="none" strike="noStrike">
                <a:solidFill>
                  <a:schemeClr val="lt1"/>
                </a:solidFill>
                <a:latin typeface="Montserrat"/>
                <a:ea typeface="Montserrat"/>
                <a:cs typeface="Montserrat"/>
                <a:sym typeface="Montserrat"/>
              </a:defRPr>
            </a:lvl5pPr>
            <a:lvl6pPr indent="-292100" lvl="5" marL="2743200" marR="0" algn="l">
              <a:lnSpc>
                <a:spcPct val="100000"/>
              </a:lnSpc>
              <a:spcBef>
                <a:spcPts val="0"/>
              </a:spcBef>
              <a:spcAft>
                <a:spcPts val="0"/>
              </a:spcAft>
              <a:buClr>
                <a:schemeClr val="lt1"/>
              </a:buClr>
              <a:buSzPts val="1000"/>
              <a:buFont typeface="Montserrat"/>
              <a:buChar char="→"/>
              <a:defRPr i="0" sz="1000" u="none" cap="none" strike="noStrike">
                <a:solidFill>
                  <a:schemeClr val="lt1"/>
                </a:solidFill>
                <a:latin typeface="Montserrat"/>
                <a:ea typeface="Montserrat"/>
                <a:cs typeface="Montserrat"/>
                <a:sym typeface="Montserrat"/>
              </a:defRPr>
            </a:lvl6pPr>
            <a:lvl7pPr indent="-292100" lvl="6" marL="3200400" marR="0" algn="l">
              <a:lnSpc>
                <a:spcPct val="100000"/>
              </a:lnSpc>
              <a:spcBef>
                <a:spcPts val="0"/>
              </a:spcBef>
              <a:spcAft>
                <a:spcPts val="0"/>
              </a:spcAft>
              <a:buClr>
                <a:schemeClr val="lt1"/>
              </a:buClr>
              <a:buSzPts val="1000"/>
              <a:buFont typeface="Montserrat"/>
              <a:buChar char="→"/>
              <a:defRPr i="0" sz="1000" u="none" cap="none" strike="noStrike">
                <a:solidFill>
                  <a:schemeClr val="lt1"/>
                </a:solidFill>
                <a:latin typeface="Montserrat"/>
                <a:ea typeface="Montserrat"/>
                <a:cs typeface="Montserrat"/>
                <a:sym typeface="Montserrat"/>
              </a:defRPr>
            </a:lvl7pPr>
            <a:lvl8pPr indent="-292100" lvl="7" marL="3657600" marR="0" algn="l">
              <a:lnSpc>
                <a:spcPct val="100000"/>
              </a:lnSpc>
              <a:spcBef>
                <a:spcPts val="0"/>
              </a:spcBef>
              <a:spcAft>
                <a:spcPts val="0"/>
              </a:spcAft>
              <a:buClr>
                <a:schemeClr val="lt1"/>
              </a:buClr>
              <a:buSzPts val="1000"/>
              <a:buFont typeface="Montserrat"/>
              <a:buChar char="→"/>
              <a:defRPr i="0" sz="1000" u="none" cap="none" strike="noStrike">
                <a:solidFill>
                  <a:schemeClr val="lt1"/>
                </a:solidFill>
                <a:latin typeface="Montserrat"/>
                <a:ea typeface="Montserrat"/>
                <a:cs typeface="Montserrat"/>
                <a:sym typeface="Montserrat"/>
              </a:defRPr>
            </a:lvl8pPr>
            <a:lvl9pPr indent="-292100" lvl="8" marL="4114800" marR="0" algn="l">
              <a:lnSpc>
                <a:spcPct val="100000"/>
              </a:lnSpc>
              <a:spcBef>
                <a:spcPts val="0"/>
              </a:spcBef>
              <a:spcAft>
                <a:spcPts val="0"/>
              </a:spcAft>
              <a:buClr>
                <a:schemeClr val="lt1"/>
              </a:buClr>
              <a:buSzPts val="1000"/>
              <a:buFont typeface="Montserrat"/>
              <a:buChar char="→"/>
              <a:defRPr i="0" sz="1000" u="none" cap="none" strike="noStrike">
                <a:solidFill>
                  <a:schemeClr val="lt1"/>
                </a:solidFill>
                <a:latin typeface="Montserrat"/>
                <a:ea typeface="Montserrat"/>
                <a:cs typeface="Montserrat"/>
                <a:sym typeface="Montserrat"/>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6 - Mobile phone and column on colour">
  <p:cSld name="SECTION_HEADER_1_1_1_1_1">
    <p:bg>
      <p:bgPr>
        <a:solidFill>
          <a:srgbClr val="3BA150"/>
        </a:solidFill>
      </p:bgPr>
    </p:bg>
    <p:spTree>
      <p:nvGrpSpPr>
        <p:cNvPr id="160" name="Shape 160"/>
        <p:cNvGrpSpPr/>
        <p:nvPr/>
      </p:nvGrpSpPr>
      <p:grpSpPr>
        <a:xfrm>
          <a:off x="0" y="0"/>
          <a:ext cx="0" cy="0"/>
          <a:chOff x="0" y="0"/>
          <a:chExt cx="0" cy="0"/>
        </a:xfrm>
      </p:grpSpPr>
      <p:pic>
        <p:nvPicPr>
          <p:cNvPr id="161" name="Google Shape;161;p63"/>
          <p:cNvPicPr preferRelativeResize="0"/>
          <p:nvPr/>
        </p:nvPicPr>
        <p:blipFill rotWithShape="1">
          <a:blip r:embed="rId2">
            <a:alphaModFix/>
          </a:blip>
          <a:srcRect b="0" l="0" r="0" t="0"/>
          <a:stretch/>
        </p:blipFill>
        <p:spPr>
          <a:xfrm>
            <a:off x="5539555" y="270000"/>
            <a:ext cx="2256515" cy="4602694"/>
          </a:xfrm>
          <a:prstGeom prst="rect">
            <a:avLst/>
          </a:prstGeom>
          <a:noFill/>
          <a:ln>
            <a:noFill/>
          </a:ln>
        </p:spPr>
      </p:pic>
      <p:sp>
        <p:nvSpPr>
          <p:cNvPr id="162" name="Google Shape;162;p63"/>
          <p:cNvSpPr txBox="1"/>
          <p:nvPr>
            <p:ph type="title"/>
          </p:nvPr>
        </p:nvSpPr>
        <p:spPr>
          <a:xfrm>
            <a:off x="272065" y="118164"/>
            <a:ext cx="7608600" cy="472800"/>
          </a:xfrm>
          <a:prstGeom prst="rect">
            <a:avLst/>
          </a:prstGeom>
          <a:noFill/>
          <a:ln>
            <a:noFill/>
          </a:ln>
        </p:spPr>
        <p:txBody>
          <a:bodyPr anchorCtr="0" anchor="t" bIns="0" lIns="0" spcFirstLastPara="1" rIns="0" wrap="square" tIns="0">
            <a:noAutofit/>
          </a:bodyPr>
          <a:lstStyle>
            <a:lvl1pPr lvl="0" marR="0" algn="l">
              <a:lnSpc>
                <a:spcPct val="100000"/>
              </a:lnSpc>
              <a:spcBef>
                <a:spcPts val="0"/>
              </a:spcBef>
              <a:spcAft>
                <a:spcPts val="0"/>
              </a:spcAft>
              <a:buSzPts val="1800"/>
              <a:buFont typeface="Montserrat SemiBold"/>
              <a:buNone/>
              <a:defRPr i="0" u="none" cap="none" strike="noStrike">
                <a:latin typeface="Montserrat SemiBold"/>
                <a:ea typeface="Montserrat SemiBold"/>
                <a:cs typeface="Montserrat SemiBold"/>
                <a:sym typeface="Montserrat SemiBold"/>
              </a:defRPr>
            </a:lvl1pPr>
            <a:lvl2pPr lvl="1" algn="l">
              <a:lnSpc>
                <a:spcPct val="100000"/>
              </a:lnSpc>
              <a:spcBef>
                <a:spcPts val="0"/>
              </a:spcBef>
              <a:spcAft>
                <a:spcPts val="0"/>
              </a:spcAft>
              <a:buClr>
                <a:schemeClr val="lt1"/>
              </a:buClr>
              <a:buSzPts val="1400"/>
              <a:buFont typeface="Montserrat SemiBold"/>
              <a:buNone/>
              <a:defRPr sz="1400">
                <a:solidFill>
                  <a:schemeClr val="lt1"/>
                </a:solidFill>
                <a:latin typeface="Montserrat SemiBold"/>
                <a:ea typeface="Montserrat SemiBold"/>
                <a:cs typeface="Montserrat SemiBold"/>
                <a:sym typeface="Montserrat SemiBold"/>
              </a:defRPr>
            </a:lvl2pPr>
            <a:lvl3pPr lvl="2" algn="l">
              <a:lnSpc>
                <a:spcPct val="100000"/>
              </a:lnSpc>
              <a:spcBef>
                <a:spcPts val="0"/>
              </a:spcBef>
              <a:spcAft>
                <a:spcPts val="0"/>
              </a:spcAft>
              <a:buClr>
                <a:schemeClr val="lt1"/>
              </a:buClr>
              <a:buSzPts val="1400"/>
              <a:buFont typeface="Montserrat SemiBold"/>
              <a:buNone/>
              <a:defRPr sz="1400">
                <a:solidFill>
                  <a:schemeClr val="lt1"/>
                </a:solidFill>
                <a:latin typeface="Montserrat SemiBold"/>
                <a:ea typeface="Montserrat SemiBold"/>
                <a:cs typeface="Montserrat SemiBold"/>
                <a:sym typeface="Montserrat SemiBold"/>
              </a:defRPr>
            </a:lvl3pPr>
            <a:lvl4pPr lvl="3" algn="l">
              <a:lnSpc>
                <a:spcPct val="100000"/>
              </a:lnSpc>
              <a:spcBef>
                <a:spcPts val="0"/>
              </a:spcBef>
              <a:spcAft>
                <a:spcPts val="0"/>
              </a:spcAft>
              <a:buClr>
                <a:schemeClr val="lt1"/>
              </a:buClr>
              <a:buSzPts val="1400"/>
              <a:buFont typeface="Montserrat SemiBold"/>
              <a:buNone/>
              <a:defRPr sz="1400">
                <a:solidFill>
                  <a:schemeClr val="lt1"/>
                </a:solidFill>
                <a:latin typeface="Montserrat SemiBold"/>
                <a:ea typeface="Montserrat SemiBold"/>
                <a:cs typeface="Montserrat SemiBold"/>
                <a:sym typeface="Montserrat SemiBold"/>
              </a:defRPr>
            </a:lvl4pPr>
            <a:lvl5pPr lvl="4" algn="l">
              <a:lnSpc>
                <a:spcPct val="100000"/>
              </a:lnSpc>
              <a:spcBef>
                <a:spcPts val="0"/>
              </a:spcBef>
              <a:spcAft>
                <a:spcPts val="0"/>
              </a:spcAft>
              <a:buClr>
                <a:schemeClr val="lt1"/>
              </a:buClr>
              <a:buSzPts val="1400"/>
              <a:buFont typeface="Montserrat SemiBold"/>
              <a:buNone/>
              <a:defRPr sz="1400">
                <a:solidFill>
                  <a:schemeClr val="lt1"/>
                </a:solidFill>
                <a:latin typeface="Montserrat SemiBold"/>
                <a:ea typeface="Montserrat SemiBold"/>
                <a:cs typeface="Montserrat SemiBold"/>
                <a:sym typeface="Montserrat SemiBold"/>
              </a:defRPr>
            </a:lvl5pPr>
            <a:lvl6pPr lvl="5" algn="l">
              <a:lnSpc>
                <a:spcPct val="100000"/>
              </a:lnSpc>
              <a:spcBef>
                <a:spcPts val="0"/>
              </a:spcBef>
              <a:spcAft>
                <a:spcPts val="0"/>
              </a:spcAft>
              <a:buClr>
                <a:schemeClr val="lt1"/>
              </a:buClr>
              <a:buSzPts val="1400"/>
              <a:buFont typeface="Montserrat SemiBold"/>
              <a:buNone/>
              <a:defRPr sz="1400">
                <a:solidFill>
                  <a:schemeClr val="lt1"/>
                </a:solidFill>
                <a:latin typeface="Montserrat SemiBold"/>
                <a:ea typeface="Montserrat SemiBold"/>
                <a:cs typeface="Montserrat SemiBold"/>
                <a:sym typeface="Montserrat SemiBold"/>
              </a:defRPr>
            </a:lvl6pPr>
            <a:lvl7pPr lvl="6" algn="l">
              <a:lnSpc>
                <a:spcPct val="100000"/>
              </a:lnSpc>
              <a:spcBef>
                <a:spcPts val="0"/>
              </a:spcBef>
              <a:spcAft>
                <a:spcPts val="0"/>
              </a:spcAft>
              <a:buClr>
                <a:schemeClr val="lt1"/>
              </a:buClr>
              <a:buSzPts val="1400"/>
              <a:buFont typeface="Montserrat SemiBold"/>
              <a:buNone/>
              <a:defRPr sz="1400">
                <a:solidFill>
                  <a:schemeClr val="lt1"/>
                </a:solidFill>
                <a:latin typeface="Montserrat SemiBold"/>
                <a:ea typeface="Montserrat SemiBold"/>
                <a:cs typeface="Montserrat SemiBold"/>
                <a:sym typeface="Montserrat SemiBold"/>
              </a:defRPr>
            </a:lvl7pPr>
            <a:lvl8pPr lvl="7" algn="l">
              <a:lnSpc>
                <a:spcPct val="100000"/>
              </a:lnSpc>
              <a:spcBef>
                <a:spcPts val="0"/>
              </a:spcBef>
              <a:spcAft>
                <a:spcPts val="0"/>
              </a:spcAft>
              <a:buClr>
                <a:schemeClr val="lt1"/>
              </a:buClr>
              <a:buSzPts val="1400"/>
              <a:buFont typeface="Montserrat SemiBold"/>
              <a:buNone/>
              <a:defRPr sz="1400">
                <a:solidFill>
                  <a:schemeClr val="lt1"/>
                </a:solidFill>
                <a:latin typeface="Montserrat SemiBold"/>
                <a:ea typeface="Montserrat SemiBold"/>
                <a:cs typeface="Montserrat SemiBold"/>
                <a:sym typeface="Montserrat SemiBold"/>
              </a:defRPr>
            </a:lvl8pPr>
            <a:lvl9pPr lvl="8" algn="l">
              <a:lnSpc>
                <a:spcPct val="100000"/>
              </a:lnSpc>
              <a:spcBef>
                <a:spcPts val="0"/>
              </a:spcBef>
              <a:spcAft>
                <a:spcPts val="0"/>
              </a:spcAft>
              <a:buClr>
                <a:schemeClr val="lt1"/>
              </a:buClr>
              <a:buSzPts val="1400"/>
              <a:buFont typeface="Montserrat SemiBold"/>
              <a:buNone/>
              <a:defRPr sz="1400">
                <a:solidFill>
                  <a:schemeClr val="lt1"/>
                </a:solidFill>
                <a:latin typeface="Montserrat SemiBold"/>
                <a:ea typeface="Montserrat SemiBold"/>
                <a:cs typeface="Montserrat SemiBold"/>
                <a:sym typeface="Montserrat SemiBold"/>
              </a:defRPr>
            </a:lvl9pPr>
          </a:lstStyle>
          <a:p/>
        </p:txBody>
      </p:sp>
      <p:sp>
        <p:nvSpPr>
          <p:cNvPr id="163" name="Google Shape;163;p63"/>
          <p:cNvSpPr txBox="1"/>
          <p:nvPr>
            <p:ph idx="1" type="body"/>
          </p:nvPr>
        </p:nvSpPr>
        <p:spPr>
          <a:xfrm>
            <a:off x="270000" y="731638"/>
            <a:ext cx="4763100" cy="4066200"/>
          </a:xfrm>
          <a:prstGeom prst="rect">
            <a:avLst/>
          </a:prstGeom>
          <a:noFill/>
          <a:ln>
            <a:noFill/>
          </a:ln>
        </p:spPr>
        <p:txBody>
          <a:bodyPr anchorCtr="0" anchor="ctr" bIns="0" lIns="0" spcFirstLastPara="1" rIns="0" wrap="square" tIns="0">
            <a:noAutofit/>
          </a:bodyPr>
          <a:lstStyle>
            <a:lvl1pPr indent="-292100" lvl="0" marL="457200" marR="0" algn="l">
              <a:lnSpc>
                <a:spcPct val="100000"/>
              </a:lnSpc>
              <a:spcBef>
                <a:spcPts val="0"/>
              </a:spcBef>
              <a:spcAft>
                <a:spcPts val="0"/>
              </a:spcAft>
              <a:buClr>
                <a:schemeClr val="lt1"/>
              </a:buClr>
              <a:buSzPts val="1000"/>
              <a:buFont typeface="Montserrat"/>
              <a:buChar char="→"/>
              <a:defRPr i="0" sz="1000" u="none" cap="none" strike="noStrike">
                <a:solidFill>
                  <a:schemeClr val="lt1"/>
                </a:solidFill>
                <a:latin typeface="Montserrat"/>
                <a:ea typeface="Montserrat"/>
                <a:cs typeface="Montserrat"/>
                <a:sym typeface="Montserrat"/>
              </a:defRPr>
            </a:lvl1pPr>
            <a:lvl2pPr indent="-292100" lvl="1" marL="914400" marR="0" algn="l">
              <a:lnSpc>
                <a:spcPct val="100000"/>
              </a:lnSpc>
              <a:spcBef>
                <a:spcPts val="0"/>
              </a:spcBef>
              <a:spcAft>
                <a:spcPts val="0"/>
              </a:spcAft>
              <a:buClr>
                <a:schemeClr val="lt1"/>
              </a:buClr>
              <a:buSzPts val="1000"/>
              <a:buFont typeface="Montserrat"/>
              <a:buChar char="→"/>
              <a:defRPr i="0" sz="1000" u="none" cap="none" strike="noStrike">
                <a:solidFill>
                  <a:schemeClr val="lt1"/>
                </a:solidFill>
                <a:latin typeface="Montserrat"/>
                <a:ea typeface="Montserrat"/>
                <a:cs typeface="Montserrat"/>
                <a:sym typeface="Montserrat"/>
              </a:defRPr>
            </a:lvl2pPr>
            <a:lvl3pPr indent="-292100" lvl="2" marL="1371600" marR="0" algn="l">
              <a:lnSpc>
                <a:spcPct val="100000"/>
              </a:lnSpc>
              <a:spcBef>
                <a:spcPts val="0"/>
              </a:spcBef>
              <a:spcAft>
                <a:spcPts val="0"/>
              </a:spcAft>
              <a:buClr>
                <a:schemeClr val="lt1"/>
              </a:buClr>
              <a:buSzPts val="1000"/>
              <a:buFont typeface="Montserrat"/>
              <a:buChar char="→"/>
              <a:defRPr i="0" sz="1000" u="none" cap="none" strike="noStrike">
                <a:solidFill>
                  <a:schemeClr val="lt1"/>
                </a:solidFill>
                <a:latin typeface="Montserrat"/>
                <a:ea typeface="Montserrat"/>
                <a:cs typeface="Montserrat"/>
                <a:sym typeface="Montserrat"/>
              </a:defRPr>
            </a:lvl3pPr>
            <a:lvl4pPr indent="-292100" lvl="3" marL="1828800" marR="0" algn="l">
              <a:lnSpc>
                <a:spcPct val="100000"/>
              </a:lnSpc>
              <a:spcBef>
                <a:spcPts val="0"/>
              </a:spcBef>
              <a:spcAft>
                <a:spcPts val="0"/>
              </a:spcAft>
              <a:buClr>
                <a:schemeClr val="lt1"/>
              </a:buClr>
              <a:buSzPts val="1000"/>
              <a:buFont typeface="Montserrat"/>
              <a:buChar char="→"/>
              <a:defRPr i="0" sz="1000" u="none" cap="none" strike="noStrike">
                <a:solidFill>
                  <a:schemeClr val="lt1"/>
                </a:solidFill>
                <a:latin typeface="Montserrat"/>
                <a:ea typeface="Montserrat"/>
                <a:cs typeface="Montserrat"/>
                <a:sym typeface="Montserrat"/>
              </a:defRPr>
            </a:lvl4pPr>
            <a:lvl5pPr indent="-292100" lvl="4" marL="2286000" marR="0" algn="l">
              <a:lnSpc>
                <a:spcPct val="100000"/>
              </a:lnSpc>
              <a:spcBef>
                <a:spcPts val="0"/>
              </a:spcBef>
              <a:spcAft>
                <a:spcPts val="0"/>
              </a:spcAft>
              <a:buClr>
                <a:schemeClr val="lt1"/>
              </a:buClr>
              <a:buSzPts val="1000"/>
              <a:buFont typeface="Montserrat"/>
              <a:buChar char="→"/>
              <a:defRPr i="0" sz="1000" u="none" cap="none" strike="noStrike">
                <a:solidFill>
                  <a:schemeClr val="lt1"/>
                </a:solidFill>
                <a:latin typeface="Montserrat"/>
                <a:ea typeface="Montserrat"/>
                <a:cs typeface="Montserrat"/>
                <a:sym typeface="Montserrat"/>
              </a:defRPr>
            </a:lvl5pPr>
            <a:lvl6pPr indent="-292100" lvl="5" marL="2743200" marR="0" algn="l">
              <a:lnSpc>
                <a:spcPct val="100000"/>
              </a:lnSpc>
              <a:spcBef>
                <a:spcPts val="0"/>
              </a:spcBef>
              <a:spcAft>
                <a:spcPts val="0"/>
              </a:spcAft>
              <a:buClr>
                <a:schemeClr val="lt1"/>
              </a:buClr>
              <a:buSzPts val="1000"/>
              <a:buFont typeface="Montserrat"/>
              <a:buChar char="→"/>
              <a:defRPr i="0" sz="1000" u="none" cap="none" strike="noStrike">
                <a:solidFill>
                  <a:schemeClr val="lt1"/>
                </a:solidFill>
                <a:latin typeface="Montserrat"/>
                <a:ea typeface="Montserrat"/>
                <a:cs typeface="Montserrat"/>
                <a:sym typeface="Montserrat"/>
              </a:defRPr>
            </a:lvl6pPr>
            <a:lvl7pPr indent="-292100" lvl="6" marL="3200400" marR="0" algn="l">
              <a:lnSpc>
                <a:spcPct val="100000"/>
              </a:lnSpc>
              <a:spcBef>
                <a:spcPts val="0"/>
              </a:spcBef>
              <a:spcAft>
                <a:spcPts val="0"/>
              </a:spcAft>
              <a:buClr>
                <a:schemeClr val="lt1"/>
              </a:buClr>
              <a:buSzPts val="1000"/>
              <a:buFont typeface="Montserrat"/>
              <a:buChar char="→"/>
              <a:defRPr i="0" sz="1000" u="none" cap="none" strike="noStrike">
                <a:solidFill>
                  <a:schemeClr val="lt1"/>
                </a:solidFill>
                <a:latin typeface="Montserrat"/>
                <a:ea typeface="Montserrat"/>
                <a:cs typeface="Montserrat"/>
                <a:sym typeface="Montserrat"/>
              </a:defRPr>
            </a:lvl7pPr>
            <a:lvl8pPr indent="-292100" lvl="7" marL="3657600" marR="0" algn="l">
              <a:lnSpc>
                <a:spcPct val="100000"/>
              </a:lnSpc>
              <a:spcBef>
                <a:spcPts val="0"/>
              </a:spcBef>
              <a:spcAft>
                <a:spcPts val="0"/>
              </a:spcAft>
              <a:buClr>
                <a:schemeClr val="lt1"/>
              </a:buClr>
              <a:buSzPts val="1000"/>
              <a:buFont typeface="Montserrat"/>
              <a:buChar char="→"/>
              <a:defRPr i="0" sz="1000" u="none" cap="none" strike="noStrike">
                <a:solidFill>
                  <a:schemeClr val="lt1"/>
                </a:solidFill>
                <a:latin typeface="Montserrat"/>
                <a:ea typeface="Montserrat"/>
                <a:cs typeface="Montserrat"/>
                <a:sym typeface="Montserrat"/>
              </a:defRPr>
            </a:lvl8pPr>
            <a:lvl9pPr indent="-292100" lvl="8" marL="4114800" marR="0" algn="l">
              <a:lnSpc>
                <a:spcPct val="100000"/>
              </a:lnSpc>
              <a:spcBef>
                <a:spcPts val="0"/>
              </a:spcBef>
              <a:spcAft>
                <a:spcPts val="0"/>
              </a:spcAft>
              <a:buClr>
                <a:schemeClr val="lt1"/>
              </a:buClr>
              <a:buSzPts val="1000"/>
              <a:buFont typeface="Montserrat"/>
              <a:buChar char="→"/>
              <a:defRPr i="0" sz="1000" u="none" cap="none" strike="noStrike">
                <a:solidFill>
                  <a:schemeClr val="lt1"/>
                </a:solidFill>
                <a:latin typeface="Montserrat"/>
                <a:ea typeface="Montserrat"/>
                <a:cs typeface="Montserrat"/>
                <a:sym typeface="Montserrat"/>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8 - Title slide 2">
  <p:cSld name="CUSTOM_3_1_1_1_1_1_1_3">
    <p:spTree>
      <p:nvGrpSpPr>
        <p:cNvPr id="164" name="Shape 164"/>
        <p:cNvGrpSpPr/>
        <p:nvPr/>
      </p:nvGrpSpPr>
      <p:grpSpPr>
        <a:xfrm>
          <a:off x="0" y="0"/>
          <a:ext cx="0" cy="0"/>
          <a:chOff x="0" y="0"/>
          <a:chExt cx="0" cy="0"/>
        </a:xfrm>
      </p:grpSpPr>
      <p:pic>
        <p:nvPicPr>
          <p:cNvPr id="165" name="Google Shape;165;p64"/>
          <p:cNvPicPr preferRelativeResize="0"/>
          <p:nvPr/>
        </p:nvPicPr>
        <p:blipFill rotWithShape="1">
          <a:blip r:embed="rId2">
            <a:alphaModFix/>
          </a:blip>
          <a:srcRect b="0" l="0" r="0" t="0"/>
          <a:stretch/>
        </p:blipFill>
        <p:spPr>
          <a:xfrm>
            <a:off x="-2" y="0"/>
            <a:ext cx="9142397" cy="5142631"/>
          </a:xfrm>
          <a:prstGeom prst="rect">
            <a:avLst/>
          </a:prstGeom>
          <a:noFill/>
          <a:ln>
            <a:noFill/>
          </a:ln>
        </p:spPr>
      </p:pic>
      <p:pic>
        <p:nvPicPr>
          <p:cNvPr descr="Treatwell_Logotype_White_RGB-01.png" id="166" name="Google Shape;166;p64"/>
          <p:cNvPicPr preferRelativeResize="0"/>
          <p:nvPr/>
        </p:nvPicPr>
        <p:blipFill rotWithShape="1">
          <a:blip r:embed="rId3">
            <a:alphaModFix/>
          </a:blip>
          <a:srcRect b="0" l="0" r="0" t="0"/>
          <a:stretch/>
        </p:blipFill>
        <p:spPr>
          <a:xfrm>
            <a:off x="8137409" y="162348"/>
            <a:ext cx="839083" cy="336672"/>
          </a:xfrm>
          <a:prstGeom prst="rect">
            <a:avLst/>
          </a:prstGeom>
          <a:noFill/>
          <a:ln>
            <a:noFill/>
          </a:ln>
        </p:spPr>
      </p:pic>
      <p:sp>
        <p:nvSpPr>
          <p:cNvPr id="167" name="Google Shape;167;p64"/>
          <p:cNvSpPr txBox="1"/>
          <p:nvPr>
            <p:ph type="title"/>
          </p:nvPr>
        </p:nvSpPr>
        <p:spPr>
          <a:xfrm>
            <a:off x="254550" y="1861048"/>
            <a:ext cx="4368600" cy="14223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800"/>
              <a:buNone/>
              <a:defRPr sz="1800"/>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8 - Title slide 2 1">
  <p:cSld name="CUSTOM_3_1_1_1_1_1_1_3_1">
    <p:spTree>
      <p:nvGrpSpPr>
        <p:cNvPr id="168" name="Shape 168"/>
        <p:cNvGrpSpPr/>
        <p:nvPr/>
      </p:nvGrpSpPr>
      <p:grpSpPr>
        <a:xfrm>
          <a:off x="0" y="0"/>
          <a:ext cx="0" cy="0"/>
          <a:chOff x="0" y="0"/>
          <a:chExt cx="0" cy="0"/>
        </a:xfrm>
      </p:grpSpPr>
      <p:pic>
        <p:nvPicPr>
          <p:cNvPr id="169" name="Google Shape;169;p65"/>
          <p:cNvPicPr preferRelativeResize="0"/>
          <p:nvPr/>
        </p:nvPicPr>
        <p:blipFill rotWithShape="1">
          <a:blip r:embed="rId2">
            <a:alphaModFix/>
          </a:blip>
          <a:srcRect b="0" l="0" r="0" t="0"/>
          <a:stretch/>
        </p:blipFill>
        <p:spPr>
          <a:xfrm>
            <a:off x="-2" y="0"/>
            <a:ext cx="9142400" cy="5142629"/>
          </a:xfrm>
          <a:prstGeom prst="rect">
            <a:avLst/>
          </a:prstGeom>
          <a:noFill/>
          <a:ln>
            <a:noFill/>
          </a:ln>
        </p:spPr>
      </p:pic>
      <p:pic>
        <p:nvPicPr>
          <p:cNvPr descr="Treatwell_Logotype_White_RGB-01.png" id="170" name="Google Shape;170;p65"/>
          <p:cNvPicPr preferRelativeResize="0"/>
          <p:nvPr/>
        </p:nvPicPr>
        <p:blipFill rotWithShape="1">
          <a:blip r:embed="rId3">
            <a:alphaModFix/>
          </a:blip>
          <a:srcRect b="0" l="0" r="0" t="0"/>
          <a:stretch/>
        </p:blipFill>
        <p:spPr>
          <a:xfrm>
            <a:off x="8137409" y="162348"/>
            <a:ext cx="839083" cy="336672"/>
          </a:xfrm>
          <a:prstGeom prst="rect">
            <a:avLst/>
          </a:prstGeom>
          <a:noFill/>
          <a:ln>
            <a:noFill/>
          </a:ln>
        </p:spPr>
      </p:pic>
      <p:sp>
        <p:nvSpPr>
          <p:cNvPr id="171" name="Google Shape;171;p65"/>
          <p:cNvSpPr txBox="1"/>
          <p:nvPr>
            <p:ph type="title"/>
          </p:nvPr>
        </p:nvSpPr>
        <p:spPr>
          <a:xfrm>
            <a:off x="254550" y="1861048"/>
            <a:ext cx="4368600" cy="14223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800"/>
              <a:buNone/>
              <a:defRPr sz="1800"/>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0 - Title slide 4">
  <p:cSld name="CUSTOM_3_1_1_1_1_1">
    <p:spTree>
      <p:nvGrpSpPr>
        <p:cNvPr id="172" name="Shape 172"/>
        <p:cNvGrpSpPr/>
        <p:nvPr/>
      </p:nvGrpSpPr>
      <p:grpSpPr>
        <a:xfrm>
          <a:off x="0" y="0"/>
          <a:ext cx="0" cy="0"/>
          <a:chOff x="0" y="0"/>
          <a:chExt cx="0" cy="0"/>
        </a:xfrm>
      </p:grpSpPr>
      <p:pic>
        <p:nvPicPr>
          <p:cNvPr id="173" name="Google Shape;173;p66"/>
          <p:cNvPicPr preferRelativeResize="0"/>
          <p:nvPr/>
        </p:nvPicPr>
        <p:blipFill rotWithShape="1">
          <a:blip r:embed="rId2">
            <a:alphaModFix/>
          </a:blip>
          <a:srcRect b="0" l="0" r="0" t="0"/>
          <a:stretch/>
        </p:blipFill>
        <p:spPr>
          <a:xfrm>
            <a:off x="-2" y="0"/>
            <a:ext cx="9142397" cy="5142631"/>
          </a:xfrm>
          <a:prstGeom prst="rect">
            <a:avLst/>
          </a:prstGeom>
          <a:noFill/>
          <a:ln>
            <a:noFill/>
          </a:ln>
        </p:spPr>
      </p:pic>
      <p:pic>
        <p:nvPicPr>
          <p:cNvPr descr="Treatwell_Logotype_White_RGB-01.png" id="174" name="Google Shape;174;p66"/>
          <p:cNvPicPr preferRelativeResize="0"/>
          <p:nvPr/>
        </p:nvPicPr>
        <p:blipFill rotWithShape="1">
          <a:blip r:embed="rId3">
            <a:alphaModFix/>
          </a:blip>
          <a:srcRect b="0" l="0" r="0" t="0"/>
          <a:stretch/>
        </p:blipFill>
        <p:spPr>
          <a:xfrm>
            <a:off x="8137409" y="162348"/>
            <a:ext cx="839083" cy="336672"/>
          </a:xfrm>
          <a:prstGeom prst="rect">
            <a:avLst/>
          </a:prstGeom>
          <a:noFill/>
          <a:ln>
            <a:noFill/>
          </a:ln>
        </p:spPr>
      </p:pic>
      <p:sp>
        <p:nvSpPr>
          <p:cNvPr id="175" name="Google Shape;175;p66"/>
          <p:cNvSpPr txBox="1"/>
          <p:nvPr>
            <p:ph type="title"/>
          </p:nvPr>
        </p:nvSpPr>
        <p:spPr>
          <a:xfrm>
            <a:off x="254550" y="1861048"/>
            <a:ext cx="4368600" cy="14223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800"/>
              <a:buNone/>
              <a:defRPr sz="1800"/>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1 - Title slide 5">
  <p:cSld name="CUSTOM_3_1_1_1_2">
    <p:spTree>
      <p:nvGrpSpPr>
        <p:cNvPr id="176" name="Shape 176"/>
        <p:cNvGrpSpPr/>
        <p:nvPr/>
      </p:nvGrpSpPr>
      <p:grpSpPr>
        <a:xfrm>
          <a:off x="0" y="0"/>
          <a:ext cx="0" cy="0"/>
          <a:chOff x="0" y="0"/>
          <a:chExt cx="0" cy="0"/>
        </a:xfrm>
      </p:grpSpPr>
      <p:pic>
        <p:nvPicPr>
          <p:cNvPr id="177" name="Google Shape;177;p67"/>
          <p:cNvPicPr preferRelativeResize="0"/>
          <p:nvPr/>
        </p:nvPicPr>
        <p:blipFill rotWithShape="1">
          <a:blip r:embed="rId2">
            <a:alphaModFix/>
          </a:blip>
          <a:srcRect b="0" l="0" r="0" t="0"/>
          <a:stretch/>
        </p:blipFill>
        <p:spPr>
          <a:xfrm>
            <a:off x="798" y="406"/>
            <a:ext cx="9142397" cy="5142631"/>
          </a:xfrm>
          <a:prstGeom prst="rect">
            <a:avLst/>
          </a:prstGeom>
          <a:noFill/>
          <a:ln>
            <a:noFill/>
          </a:ln>
        </p:spPr>
      </p:pic>
      <p:pic>
        <p:nvPicPr>
          <p:cNvPr descr="Treatwell_Logotype_White_RGB-01.png" id="178" name="Google Shape;178;p67"/>
          <p:cNvPicPr preferRelativeResize="0"/>
          <p:nvPr/>
        </p:nvPicPr>
        <p:blipFill rotWithShape="1">
          <a:blip r:embed="rId3">
            <a:alphaModFix/>
          </a:blip>
          <a:srcRect b="0" l="0" r="0" t="0"/>
          <a:stretch/>
        </p:blipFill>
        <p:spPr>
          <a:xfrm>
            <a:off x="8137409" y="162348"/>
            <a:ext cx="839083" cy="336672"/>
          </a:xfrm>
          <a:prstGeom prst="rect">
            <a:avLst/>
          </a:prstGeom>
          <a:noFill/>
          <a:ln>
            <a:noFill/>
          </a:ln>
        </p:spPr>
      </p:pic>
      <p:sp>
        <p:nvSpPr>
          <p:cNvPr id="179" name="Google Shape;179;p67"/>
          <p:cNvSpPr txBox="1"/>
          <p:nvPr>
            <p:ph type="title"/>
          </p:nvPr>
        </p:nvSpPr>
        <p:spPr>
          <a:xfrm>
            <a:off x="254550" y="1861048"/>
            <a:ext cx="4368600" cy="14223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800"/>
              <a:buNone/>
              <a:defRPr sz="1800"/>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2 - Title slide 6">
  <p:cSld name="CUSTOM_3_1_1_1_1_1_1_1_1">
    <p:spTree>
      <p:nvGrpSpPr>
        <p:cNvPr id="180" name="Shape 180"/>
        <p:cNvGrpSpPr/>
        <p:nvPr/>
      </p:nvGrpSpPr>
      <p:grpSpPr>
        <a:xfrm>
          <a:off x="0" y="0"/>
          <a:ext cx="0" cy="0"/>
          <a:chOff x="0" y="0"/>
          <a:chExt cx="0" cy="0"/>
        </a:xfrm>
      </p:grpSpPr>
      <p:pic>
        <p:nvPicPr>
          <p:cNvPr id="181" name="Google Shape;181;p68"/>
          <p:cNvPicPr preferRelativeResize="0"/>
          <p:nvPr/>
        </p:nvPicPr>
        <p:blipFill rotWithShape="1">
          <a:blip r:embed="rId2">
            <a:alphaModFix/>
          </a:blip>
          <a:srcRect b="0" l="0" r="0" t="0"/>
          <a:stretch/>
        </p:blipFill>
        <p:spPr>
          <a:xfrm>
            <a:off x="-2" y="0"/>
            <a:ext cx="9142397" cy="5142631"/>
          </a:xfrm>
          <a:prstGeom prst="rect">
            <a:avLst/>
          </a:prstGeom>
          <a:noFill/>
          <a:ln>
            <a:noFill/>
          </a:ln>
        </p:spPr>
      </p:pic>
      <p:pic>
        <p:nvPicPr>
          <p:cNvPr descr="Treatwell_Logotype_White_RGB-01.png" id="182" name="Google Shape;182;p68"/>
          <p:cNvPicPr preferRelativeResize="0"/>
          <p:nvPr/>
        </p:nvPicPr>
        <p:blipFill rotWithShape="1">
          <a:blip r:embed="rId3">
            <a:alphaModFix/>
          </a:blip>
          <a:srcRect b="0" l="0" r="0" t="0"/>
          <a:stretch/>
        </p:blipFill>
        <p:spPr>
          <a:xfrm>
            <a:off x="8137409" y="162348"/>
            <a:ext cx="839083" cy="336672"/>
          </a:xfrm>
          <a:prstGeom prst="rect">
            <a:avLst/>
          </a:prstGeom>
          <a:noFill/>
          <a:ln>
            <a:noFill/>
          </a:ln>
        </p:spPr>
      </p:pic>
      <p:sp>
        <p:nvSpPr>
          <p:cNvPr id="183" name="Google Shape;183;p68"/>
          <p:cNvSpPr txBox="1"/>
          <p:nvPr>
            <p:ph type="title"/>
          </p:nvPr>
        </p:nvSpPr>
        <p:spPr>
          <a:xfrm>
            <a:off x="254550" y="1861048"/>
            <a:ext cx="4368600" cy="14223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800"/>
              <a:buNone/>
              <a:defRPr sz="1800"/>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3 - Title slide 6 1">
  <p:cSld name="CUSTOM_3_1_1_1_1_1_1_1_1_1">
    <p:spTree>
      <p:nvGrpSpPr>
        <p:cNvPr id="24" name="Shape 24"/>
        <p:cNvGrpSpPr/>
        <p:nvPr/>
      </p:nvGrpSpPr>
      <p:grpSpPr>
        <a:xfrm>
          <a:off x="0" y="0"/>
          <a:ext cx="0" cy="0"/>
          <a:chOff x="0" y="0"/>
          <a:chExt cx="0" cy="0"/>
        </a:xfrm>
      </p:grpSpPr>
      <p:pic>
        <p:nvPicPr>
          <p:cNvPr id="25" name="Google Shape;25;p23"/>
          <p:cNvPicPr preferRelativeResize="0"/>
          <p:nvPr/>
        </p:nvPicPr>
        <p:blipFill rotWithShape="1">
          <a:blip r:embed="rId2">
            <a:alphaModFix/>
          </a:blip>
          <a:srcRect b="0" l="0" r="0" t="0"/>
          <a:stretch/>
        </p:blipFill>
        <p:spPr>
          <a:xfrm>
            <a:off x="-2" y="0"/>
            <a:ext cx="9142397" cy="5142631"/>
          </a:xfrm>
          <a:prstGeom prst="rect">
            <a:avLst/>
          </a:prstGeom>
          <a:noFill/>
          <a:ln>
            <a:noFill/>
          </a:ln>
        </p:spPr>
      </p:pic>
      <p:pic>
        <p:nvPicPr>
          <p:cNvPr descr="Treatwell_Logotype_White_RGB-01.png" id="26" name="Google Shape;26;p23"/>
          <p:cNvPicPr preferRelativeResize="0"/>
          <p:nvPr/>
        </p:nvPicPr>
        <p:blipFill rotWithShape="1">
          <a:blip r:embed="rId3">
            <a:alphaModFix/>
          </a:blip>
          <a:srcRect b="0" l="0" r="0" t="0"/>
          <a:stretch/>
        </p:blipFill>
        <p:spPr>
          <a:xfrm>
            <a:off x="8137409" y="162348"/>
            <a:ext cx="839083" cy="336672"/>
          </a:xfrm>
          <a:prstGeom prst="rect">
            <a:avLst/>
          </a:prstGeom>
          <a:noFill/>
          <a:ln>
            <a:noFill/>
          </a:ln>
        </p:spPr>
      </p:pic>
      <p:sp>
        <p:nvSpPr>
          <p:cNvPr id="27" name="Google Shape;27;p23"/>
          <p:cNvSpPr txBox="1"/>
          <p:nvPr>
            <p:ph type="title"/>
          </p:nvPr>
        </p:nvSpPr>
        <p:spPr>
          <a:xfrm>
            <a:off x="254550" y="1861048"/>
            <a:ext cx="4368600" cy="14223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800"/>
              <a:buNone/>
              <a:defRPr sz="1800"/>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 - Chapter name on white">
  <p:cSld name="CUSTOM_2">
    <p:spTree>
      <p:nvGrpSpPr>
        <p:cNvPr id="28" name="Shape 28"/>
        <p:cNvGrpSpPr/>
        <p:nvPr/>
      </p:nvGrpSpPr>
      <p:grpSpPr>
        <a:xfrm>
          <a:off x="0" y="0"/>
          <a:ext cx="0" cy="0"/>
          <a:chOff x="0" y="0"/>
          <a:chExt cx="0" cy="0"/>
        </a:xfrm>
      </p:grpSpPr>
      <p:sp>
        <p:nvSpPr>
          <p:cNvPr id="29" name="Google Shape;29;p24"/>
          <p:cNvSpPr/>
          <p:nvPr/>
        </p:nvSpPr>
        <p:spPr>
          <a:xfrm>
            <a:off x="0" y="0"/>
            <a:ext cx="9144000" cy="5143500"/>
          </a:xfrm>
          <a:prstGeom prst="rect">
            <a:avLst/>
          </a:prstGeom>
          <a:solidFill>
            <a:schemeClr val="lt1"/>
          </a:solidFill>
          <a:ln>
            <a:noFill/>
          </a:ln>
        </p:spPr>
        <p:txBody>
          <a:bodyPr anchorCtr="0" anchor="ctr" bIns="58950" lIns="58950" spcFirstLastPara="1" rIns="58950" wrap="square" tIns="589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Treatwell_Logotype_Blue_RGB-01.png" id="30" name="Google Shape;30;p24"/>
          <p:cNvPicPr preferRelativeResize="0"/>
          <p:nvPr/>
        </p:nvPicPr>
        <p:blipFill rotWithShape="1">
          <a:blip r:embed="rId2">
            <a:alphaModFix/>
          </a:blip>
          <a:srcRect b="0" l="0" r="0" t="0"/>
          <a:stretch/>
        </p:blipFill>
        <p:spPr>
          <a:xfrm>
            <a:off x="8137209" y="120855"/>
            <a:ext cx="838804" cy="336561"/>
          </a:xfrm>
          <a:prstGeom prst="rect">
            <a:avLst/>
          </a:prstGeom>
          <a:noFill/>
          <a:ln>
            <a:noFill/>
          </a:ln>
        </p:spPr>
      </p:pic>
      <p:sp>
        <p:nvSpPr>
          <p:cNvPr id="31" name="Google Shape;31;p24"/>
          <p:cNvSpPr txBox="1"/>
          <p:nvPr>
            <p:ph type="title"/>
          </p:nvPr>
        </p:nvSpPr>
        <p:spPr>
          <a:xfrm>
            <a:off x="272065" y="118164"/>
            <a:ext cx="7608600" cy="472800"/>
          </a:xfrm>
          <a:prstGeom prst="rect">
            <a:avLst/>
          </a:prstGeom>
          <a:noFill/>
          <a:ln>
            <a:noFill/>
          </a:ln>
        </p:spPr>
        <p:txBody>
          <a:bodyPr anchorCtr="0" anchor="t" bIns="0" lIns="0" spcFirstLastPara="1" rIns="0" wrap="square" tIns="0">
            <a:noAutofit/>
          </a:bodyPr>
          <a:lstStyle>
            <a:lvl1pPr lvl="0" marR="0" algn="l">
              <a:lnSpc>
                <a:spcPct val="100000"/>
              </a:lnSpc>
              <a:spcBef>
                <a:spcPts val="0"/>
              </a:spcBef>
              <a:spcAft>
                <a:spcPts val="0"/>
              </a:spcAft>
              <a:buClr>
                <a:srgbClr val="001E62"/>
              </a:buClr>
              <a:buSzPts val="1800"/>
              <a:buFont typeface="Montserrat SemiBold"/>
              <a:buNone/>
              <a:defRPr i="0" u="none" cap="none" strike="noStrike">
                <a:solidFill>
                  <a:srgbClr val="001E62"/>
                </a:solidFill>
                <a:latin typeface="Montserrat SemiBold"/>
                <a:ea typeface="Montserrat SemiBold"/>
                <a:cs typeface="Montserrat SemiBold"/>
                <a:sym typeface="Montserrat SemiBold"/>
              </a:defRPr>
            </a:lvl1pPr>
            <a:lvl2pPr lvl="1" algn="l">
              <a:lnSpc>
                <a:spcPct val="100000"/>
              </a:lnSpc>
              <a:spcBef>
                <a:spcPts val="0"/>
              </a:spcBef>
              <a:spcAft>
                <a:spcPts val="0"/>
              </a:spcAft>
              <a:buClr>
                <a:srgbClr val="001E62"/>
              </a:buClr>
              <a:buSzPts val="1400"/>
              <a:buFont typeface="Montserrat SemiBold"/>
              <a:buNone/>
              <a:defRPr sz="1400">
                <a:solidFill>
                  <a:srgbClr val="001E62"/>
                </a:solidFill>
                <a:latin typeface="Montserrat SemiBold"/>
                <a:ea typeface="Montserrat SemiBold"/>
                <a:cs typeface="Montserrat SemiBold"/>
                <a:sym typeface="Montserrat SemiBold"/>
              </a:defRPr>
            </a:lvl2pPr>
            <a:lvl3pPr lvl="2" algn="l">
              <a:lnSpc>
                <a:spcPct val="100000"/>
              </a:lnSpc>
              <a:spcBef>
                <a:spcPts val="0"/>
              </a:spcBef>
              <a:spcAft>
                <a:spcPts val="0"/>
              </a:spcAft>
              <a:buClr>
                <a:srgbClr val="001E62"/>
              </a:buClr>
              <a:buSzPts val="1400"/>
              <a:buFont typeface="Montserrat SemiBold"/>
              <a:buNone/>
              <a:defRPr sz="1400">
                <a:solidFill>
                  <a:srgbClr val="001E62"/>
                </a:solidFill>
                <a:latin typeface="Montserrat SemiBold"/>
                <a:ea typeface="Montserrat SemiBold"/>
                <a:cs typeface="Montserrat SemiBold"/>
                <a:sym typeface="Montserrat SemiBold"/>
              </a:defRPr>
            </a:lvl3pPr>
            <a:lvl4pPr lvl="3" algn="l">
              <a:lnSpc>
                <a:spcPct val="100000"/>
              </a:lnSpc>
              <a:spcBef>
                <a:spcPts val="0"/>
              </a:spcBef>
              <a:spcAft>
                <a:spcPts val="0"/>
              </a:spcAft>
              <a:buClr>
                <a:srgbClr val="001E62"/>
              </a:buClr>
              <a:buSzPts val="1400"/>
              <a:buFont typeface="Montserrat SemiBold"/>
              <a:buNone/>
              <a:defRPr sz="1400">
                <a:solidFill>
                  <a:srgbClr val="001E62"/>
                </a:solidFill>
                <a:latin typeface="Montserrat SemiBold"/>
                <a:ea typeface="Montserrat SemiBold"/>
                <a:cs typeface="Montserrat SemiBold"/>
                <a:sym typeface="Montserrat SemiBold"/>
              </a:defRPr>
            </a:lvl4pPr>
            <a:lvl5pPr lvl="4" algn="l">
              <a:lnSpc>
                <a:spcPct val="100000"/>
              </a:lnSpc>
              <a:spcBef>
                <a:spcPts val="0"/>
              </a:spcBef>
              <a:spcAft>
                <a:spcPts val="0"/>
              </a:spcAft>
              <a:buClr>
                <a:srgbClr val="001E62"/>
              </a:buClr>
              <a:buSzPts val="1400"/>
              <a:buFont typeface="Montserrat SemiBold"/>
              <a:buNone/>
              <a:defRPr sz="1400">
                <a:solidFill>
                  <a:srgbClr val="001E62"/>
                </a:solidFill>
                <a:latin typeface="Montserrat SemiBold"/>
                <a:ea typeface="Montserrat SemiBold"/>
                <a:cs typeface="Montserrat SemiBold"/>
                <a:sym typeface="Montserrat SemiBold"/>
              </a:defRPr>
            </a:lvl5pPr>
            <a:lvl6pPr lvl="5" algn="l">
              <a:lnSpc>
                <a:spcPct val="100000"/>
              </a:lnSpc>
              <a:spcBef>
                <a:spcPts val="0"/>
              </a:spcBef>
              <a:spcAft>
                <a:spcPts val="0"/>
              </a:spcAft>
              <a:buClr>
                <a:srgbClr val="001E62"/>
              </a:buClr>
              <a:buSzPts val="1400"/>
              <a:buFont typeface="Montserrat SemiBold"/>
              <a:buNone/>
              <a:defRPr sz="1400">
                <a:solidFill>
                  <a:srgbClr val="001E62"/>
                </a:solidFill>
                <a:latin typeface="Montserrat SemiBold"/>
                <a:ea typeface="Montserrat SemiBold"/>
                <a:cs typeface="Montserrat SemiBold"/>
                <a:sym typeface="Montserrat SemiBold"/>
              </a:defRPr>
            </a:lvl6pPr>
            <a:lvl7pPr lvl="6" algn="l">
              <a:lnSpc>
                <a:spcPct val="100000"/>
              </a:lnSpc>
              <a:spcBef>
                <a:spcPts val="0"/>
              </a:spcBef>
              <a:spcAft>
                <a:spcPts val="0"/>
              </a:spcAft>
              <a:buClr>
                <a:srgbClr val="001E62"/>
              </a:buClr>
              <a:buSzPts val="1400"/>
              <a:buFont typeface="Montserrat SemiBold"/>
              <a:buNone/>
              <a:defRPr sz="1400">
                <a:solidFill>
                  <a:srgbClr val="001E62"/>
                </a:solidFill>
                <a:latin typeface="Montserrat SemiBold"/>
                <a:ea typeface="Montserrat SemiBold"/>
                <a:cs typeface="Montserrat SemiBold"/>
                <a:sym typeface="Montserrat SemiBold"/>
              </a:defRPr>
            </a:lvl7pPr>
            <a:lvl8pPr lvl="7" algn="l">
              <a:lnSpc>
                <a:spcPct val="100000"/>
              </a:lnSpc>
              <a:spcBef>
                <a:spcPts val="0"/>
              </a:spcBef>
              <a:spcAft>
                <a:spcPts val="0"/>
              </a:spcAft>
              <a:buClr>
                <a:srgbClr val="001E62"/>
              </a:buClr>
              <a:buSzPts val="1400"/>
              <a:buFont typeface="Montserrat SemiBold"/>
              <a:buNone/>
              <a:defRPr sz="1400">
                <a:solidFill>
                  <a:srgbClr val="001E62"/>
                </a:solidFill>
                <a:latin typeface="Montserrat SemiBold"/>
                <a:ea typeface="Montserrat SemiBold"/>
                <a:cs typeface="Montserrat SemiBold"/>
                <a:sym typeface="Montserrat SemiBold"/>
              </a:defRPr>
            </a:lvl8pPr>
            <a:lvl9pPr lvl="8" algn="l">
              <a:lnSpc>
                <a:spcPct val="100000"/>
              </a:lnSpc>
              <a:spcBef>
                <a:spcPts val="0"/>
              </a:spcBef>
              <a:spcAft>
                <a:spcPts val="0"/>
              </a:spcAft>
              <a:buClr>
                <a:srgbClr val="001E62"/>
              </a:buClr>
              <a:buSzPts val="1400"/>
              <a:buFont typeface="Montserrat SemiBold"/>
              <a:buNone/>
              <a:defRPr sz="1400">
                <a:solidFill>
                  <a:srgbClr val="001E62"/>
                </a:solidFill>
                <a:latin typeface="Montserrat SemiBold"/>
                <a:ea typeface="Montserrat SemiBold"/>
                <a:cs typeface="Montserrat SemiBold"/>
                <a:sym typeface="Montserrat SemiBold"/>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9 - Title slide 3">
  <p:cSld name="CUSTOM_3_1_1_1_1">
    <p:spTree>
      <p:nvGrpSpPr>
        <p:cNvPr id="32" name="Shape 32"/>
        <p:cNvGrpSpPr/>
        <p:nvPr/>
      </p:nvGrpSpPr>
      <p:grpSpPr>
        <a:xfrm>
          <a:off x="0" y="0"/>
          <a:ext cx="0" cy="0"/>
          <a:chOff x="0" y="0"/>
          <a:chExt cx="0" cy="0"/>
        </a:xfrm>
      </p:grpSpPr>
      <p:pic>
        <p:nvPicPr>
          <p:cNvPr id="33" name="Google Shape;33;p25"/>
          <p:cNvPicPr preferRelativeResize="0"/>
          <p:nvPr/>
        </p:nvPicPr>
        <p:blipFill rotWithShape="1">
          <a:blip r:embed="rId2">
            <a:alphaModFix/>
          </a:blip>
          <a:srcRect b="8" l="0" r="0" t="9"/>
          <a:stretch/>
        </p:blipFill>
        <p:spPr>
          <a:xfrm>
            <a:off x="-2" y="0"/>
            <a:ext cx="9144000" cy="5142631"/>
          </a:xfrm>
          <a:prstGeom prst="rect">
            <a:avLst/>
          </a:prstGeom>
          <a:noFill/>
          <a:ln>
            <a:noFill/>
          </a:ln>
        </p:spPr>
      </p:pic>
      <p:pic>
        <p:nvPicPr>
          <p:cNvPr descr="Treatwell_Logotype_White_RGB-01.png" id="34" name="Google Shape;34;p25"/>
          <p:cNvPicPr preferRelativeResize="0"/>
          <p:nvPr/>
        </p:nvPicPr>
        <p:blipFill rotWithShape="1">
          <a:blip r:embed="rId3">
            <a:alphaModFix/>
          </a:blip>
          <a:srcRect b="0" l="0" r="0" t="0"/>
          <a:stretch/>
        </p:blipFill>
        <p:spPr>
          <a:xfrm>
            <a:off x="8137409" y="162348"/>
            <a:ext cx="839083" cy="336672"/>
          </a:xfrm>
          <a:prstGeom prst="rect">
            <a:avLst/>
          </a:prstGeom>
          <a:noFill/>
          <a:ln>
            <a:noFill/>
          </a:ln>
        </p:spPr>
      </p:pic>
      <p:sp>
        <p:nvSpPr>
          <p:cNvPr id="35" name="Google Shape;35;p25"/>
          <p:cNvSpPr txBox="1"/>
          <p:nvPr>
            <p:ph type="title"/>
          </p:nvPr>
        </p:nvSpPr>
        <p:spPr>
          <a:xfrm>
            <a:off x="254550" y="1861048"/>
            <a:ext cx="4368600" cy="14223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800"/>
              <a:buNone/>
              <a:defRPr sz="1800"/>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 - Title slide 1" type="title">
  <p:cSld name="TITLE">
    <p:spTree>
      <p:nvGrpSpPr>
        <p:cNvPr id="36" name="Shape 36"/>
        <p:cNvGrpSpPr/>
        <p:nvPr/>
      </p:nvGrpSpPr>
      <p:grpSpPr>
        <a:xfrm>
          <a:off x="0" y="0"/>
          <a:ext cx="0" cy="0"/>
          <a:chOff x="0" y="0"/>
          <a:chExt cx="0" cy="0"/>
        </a:xfrm>
      </p:grpSpPr>
      <p:pic>
        <p:nvPicPr>
          <p:cNvPr id="37" name="Google Shape;37;p38"/>
          <p:cNvPicPr preferRelativeResize="0"/>
          <p:nvPr/>
        </p:nvPicPr>
        <p:blipFill rotWithShape="1">
          <a:blip r:embed="rId2">
            <a:alphaModFix/>
          </a:blip>
          <a:srcRect b="774" l="880" r="226" t="13994"/>
          <a:stretch/>
        </p:blipFill>
        <p:spPr>
          <a:xfrm>
            <a:off x="-43275" y="-40288"/>
            <a:ext cx="9230551" cy="5967175"/>
          </a:xfrm>
          <a:prstGeom prst="rect">
            <a:avLst/>
          </a:prstGeom>
          <a:noFill/>
          <a:ln>
            <a:noFill/>
          </a:ln>
        </p:spPr>
      </p:pic>
      <p:sp>
        <p:nvSpPr>
          <p:cNvPr id="38" name="Google Shape;38;p38"/>
          <p:cNvSpPr txBox="1"/>
          <p:nvPr>
            <p:ph idx="1" type="subTitle"/>
          </p:nvPr>
        </p:nvSpPr>
        <p:spPr>
          <a:xfrm>
            <a:off x="2533045" y="2645559"/>
            <a:ext cx="4077900" cy="445500"/>
          </a:xfrm>
          <a:prstGeom prst="rect">
            <a:avLst/>
          </a:prstGeom>
          <a:noFill/>
          <a:ln>
            <a:noFill/>
          </a:ln>
        </p:spPr>
        <p:txBody>
          <a:bodyPr anchorCtr="0" anchor="t" bIns="0" lIns="0" spcFirstLastPara="1" rIns="0" wrap="square" tIns="0">
            <a:noAutofit/>
          </a:bodyPr>
          <a:lstStyle>
            <a:lvl1pPr lvl="0" algn="ctr">
              <a:lnSpc>
                <a:spcPct val="100000"/>
              </a:lnSpc>
              <a:spcBef>
                <a:spcPts val="0"/>
              </a:spcBef>
              <a:spcAft>
                <a:spcPts val="0"/>
              </a:spcAft>
              <a:buClr>
                <a:srgbClr val="FFFFFF"/>
              </a:buClr>
              <a:buSzPts val="1100"/>
              <a:buFont typeface="Montserrat"/>
              <a:buNone/>
              <a:defRPr sz="1100">
                <a:solidFill>
                  <a:srgbClr val="FFFFFF"/>
                </a:solidFill>
                <a:latin typeface="Montserrat"/>
                <a:ea typeface="Montserrat"/>
                <a:cs typeface="Montserrat"/>
                <a:sym typeface="Montserrat"/>
              </a:defRPr>
            </a:lvl1pPr>
            <a:lvl2pPr lvl="1" algn="ctr">
              <a:lnSpc>
                <a:spcPct val="100000"/>
              </a:lnSpc>
              <a:spcBef>
                <a:spcPts val="0"/>
              </a:spcBef>
              <a:spcAft>
                <a:spcPts val="0"/>
              </a:spcAft>
              <a:buSzPts val="1100"/>
              <a:buNone/>
              <a:defRPr sz="1100"/>
            </a:lvl2pPr>
            <a:lvl3pPr lvl="2" algn="ctr">
              <a:lnSpc>
                <a:spcPct val="100000"/>
              </a:lnSpc>
              <a:spcBef>
                <a:spcPts val="0"/>
              </a:spcBef>
              <a:spcAft>
                <a:spcPts val="0"/>
              </a:spcAft>
              <a:buSzPts val="1100"/>
              <a:buNone/>
              <a:defRPr sz="1100"/>
            </a:lvl3pPr>
            <a:lvl4pPr lvl="3" algn="ctr">
              <a:lnSpc>
                <a:spcPct val="100000"/>
              </a:lnSpc>
              <a:spcBef>
                <a:spcPts val="0"/>
              </a:spcBef>
              <a:spcAft>
                <a:spcPts val="0"/>
              </a:spcAft>
              <a:buSzPts val="1100"/>
              <a:buNone/>
              <a:defRPr sz="1100"/>
            </a:lvl4pPr>
            <a:lvl5pPr lvl="4" algn="ctr">
              <a:lnSpc>
                <a:spcPct val="100000"/>
              </a:lnSpc>
              <a:spcBef>
                <a:spcPts val="0"/>
              </a:spcBef>
              <a:spcAft>
                <a:spcPts val="0"/>
              </a:spcAft>
              <a:buSzPts val="1100"/>
              <a:buNone/>
              <a:defRPr sz="1100"/>
            </a:lvl5pPr>
            <a:lvl6pPr lvl="5" algn="ctr">
              <a:lnSpc>
                <a:spcPct val="100000"/>
              </a:lnSpc>
              <a:spcBef>
                <a:spcPts val="0"/>
              </a:spcBef>
              <a:spcAft>
                <a:spcPts val="0"/>
              </a:spcAft>
              <a:buSzPts val="1100"/>
              <a:buNone/>
              <a:defRPr sz="1100"/>
            </a:lvl6pPr>
            <a:lvl7pPr lvl="6" algn="ctr">
              <a:lnSpc>
                <a:spcPct val="100000"/>
              </a:lnSpc>
              <a:spcBef>
                <a:spcPts val="0"/>
              </a:spcBef>
              <a:spcAft>
                <a:spcPts val="0"/>
              </a:spcAft>
              <a:buSzPts val="1100"/>
              <a:buNone/>
              <a:defRPr sz="1100"/>
            </a:lvl7pPr>
            <a:lvl8pPr lvl="7" algn="ctr">
              <a:lnSpc>
                <a:spcPct val="100000"/>
              </a:lnSpc>
              <a:spcBef>
                <a:spcPts val="0"/>
              </a:spcBef>
              <a:spcAft>
                <a:spcPts val="0"/>
              </a:spcAft>
              <a:buSzPts val="1100"/>
              <a:buNone/>
              <a:defRPr sz="1100"/>
            </a:lvl8pPr>
            <a:lvl9pPr lvl="8" algn="ctr">
              <a:lnSpc>
                <a:spcPct val="100000"/>
              </a:lnSpc>
              <a:spcBef>
                <a:spcPts val="0"/>
              </a:spcBef>
              <a:spcAft>
                <a:spcPts val="0"/>
              </a:spcAft>
              <a:buSzPts val="1100"/>
              <a:buNone/>
              <a:defRPr sz="1100"/>
            </a:lvl9pPr>
          </a:lstStyle>
          <a:p/>
        </p:txBody>
      </p:sp>
      <p:sp>
        <p:nvSpPr>
          <p:cNvPr id="39" name="Google Shape;39;p38"/>
          <p:cNvSpPr txBox="1"/>
          <p:nvPr>
            <p:ph type="title"/>
          </p:nvPr>
        </p:nvSpPr>
        <p:spPr>
          <a:xfrm>
            <a:off x="1419086" y="1389179"/>
            <a:ext cx="6289200" cy="1189500"/>
          </a:xfrm>
          <a:prstGeom prst="rect">
            <a:avLst/>
          </a:prstGeom>
          <a:noFill/>
          <a:ln>
            <a:noFill/>
          </a:ln>
        </p:spPr>
        <p:txBody>
          <a:bodyPr anchorCtr="0" anchor="b" bIns="0" lIns="0" spcFirstLastPara="1" rIns="0" wrap="square" tIns="0">
            <a:noAutofit/>
          </a:bodyPr>
          <a:lstStyle>
            <a:lvl1pPr lvl="0" algn="ctr">
              <a:lnSpc>
                <a:spcPct val="100000"/>
              </a:lnSpc>
              <a:spcBef>
                <a:spcPts val="0"/>
              </a:spcBef>
              <a:spcAft>
                <a:spcPts val="0"/>
              </a:spcAft>
              <a:buSzPts val="2700"/>
              <a:buNone/>
              <a:defRPr sz="2700"/>
            </a:lvl1pPr>
            <a:lvl2pPr lvl="1" algn="ctr">
              <a:lnSpc>
                <a:spcPct val="100000"/>
              </a:lnSpc>
              <a:spcBef>
                <a:spcPts val="0"/>
              </a:spcBef>
              <a:spcAft>
                <a:spcPts val="0"/>
              </a:spcAft>
              <a:buSzPts val="2700"/>
              <a:buFont typeface="Montserrat SemiBold"/>
              <a:buNone/>
              <a:defRPr sz="2700">
                <a:latin typeface="Montserrat SemiBold"/>
                <a:ea typeface="Montserrat SemiBold"/>
                <a:cs typeface="Montserrat SemiBold"/>
                <a:sym typeface="Montserrat SemiBold"/>
              </a:defRPr>
            </a:lvl2pPr>
            <a:lvl3pPr lvl="2" algn="ctr">
              <a:lnSpc>
                <a:spcPct val="100000"/>
              </a:lnSpc>
              <a:spcBef>
                <a:spcPts val="0"/>
              </a:spcBef>
              <a:spcAft>
                <a:spcPts val="0"/>
              </a:spcAft>
              <a:buSzPts val="2700"/>
              <a:buFont typeface="Montserrat SemiBold"/>
              <a:buNone/>
              <a:defRPr sz="2700">
                <a:latin typeface="Montserrat SemiBold"/>
                <a:ea typeface="Montserrat SemiBold"/>
                <a:cs typeface="Montserrat SemiBold"/>
                <a:sym typeface="Montserrat SemiBold"/>
              </a:defRPr>
            </a:lvl3pPr>
            <a:lvl4pPr lvl="3" algn="ctr">
              <a:lnSpc>
                <a:spcPct val="100000"/>
              </a:lnSpc>
              <a:spcBef>
                <a:spcPts val="0"/>
              </a:spcBef>
              <a:spcAft>
                <a:spcPts val="0"/>
              </a:spcAft>
              <a:buSzPts val="2700"/>
              <a:buFont typeface="Montserrat SemiBold"/>
              <a:buNone/>
              <a:defRPr sz="2700">
                <a:latin typeface="Montserrat SemiBold"/>
                <a:ea typeface="Montserrat SemiBold"/>
                <a:cs typeface="Montserrat SemiBold"/>
                <a:sym typeface="Montserrat SemiBold"/>
              </a:defRPr>
            </a:lvl4pPr>
            <a:lvl5pPr lvl="4" algn="ctr">
              <a:lnSpc>
                <a:spcPct val="100000"/>
              </a:lnSpc>
              <a:spcBef>
                <a:spcPts val="0"/>
              </a:spcBef>
              <a:spcAft>
                <a:spcPts val="0"/>
              </a:spcAft>
              <a:buSzPts val="2700"/>
              <a:buFont typeface="Montserrat SemiBold"/>
              <a:buNone/>
              <a:defRPr sz="2700">
                <a:latin typeface="Montserrat SemiBold"/>
                <a:ea typeface="Montserrat SemiBold"/>
                <a:cs typeface="Montserrat SemiBold"/>
                <a:sym typeface="Montserrat SemiBold"/>
              </a:defRPr>
            </a:lvl5pPr>
            <a:lvl6pPr lvl="5" algn="ctr">
              <a:lnSpc>
                <a:spcPct val="100000"/>
              </a:lnSpc>
              <a:spcBef>
                <a:spcPts val="0"/>
              </a:spcBef>
              <a:spcAft>
                <a:spcPts val="0"/>
              </a:spcAft>
              <a:buSzPts val="2700"/>
              <a:buFont typeface="Montserrat SemiBold"/>
              <a:buNone/>
              <a:defRPr sz="2700">
                <a:latin typeface="Montserrat SemiBold"/>
                <a:ea typeface="Montserrat SemiBold"/>
                <a:cs typeface="Montserrat SemiBold"/>
                <a:sym typeface="Montserrat SemiBold"/>
              </a:defRPr>
            </a:lvl6pPr>
            <a:lvl7pPr lvl="6" algn="ctr">
              <a:lnSpc>
                <a:spcPct val="100000"/>
              </a:lnSpc>
              <a:spcBef>
                <a:spcPts val="0"/>
              </a:spcBef>
              <a:spcAft>
                <a:spcPts val="0"/>
              </a:spcAft>
              <a:buSzPts val="2700"/>
              <a:buFont typeface="Montserrat SemiBold"/>
              <a:buNone/>
              <a:defRPr sz="2700">
                <a:latin typeface="Montserrat SemiBold"/>
                <a:ea typeface="Montserrat SemiBold"/>
                <a:cs typeface="Montserrat SemiBold"/>
                <a:sym typeface="Montserrat SemiBold"/>
              </a:defRPr>
            </a:lvl7pPr>
            <a:lvl8pPr lvl="7" algn="ctr">
              <a:lnSpc>
                <a:spcPct val="100000"/>
              </a:lnSpc>
              <a:spcBef>
                <a:spcPts val="0"/>
              </a:spcBef>
              <a:spcAft>
                <a:spcPts val="0"/>
              </a:spcAft>
              <a:buSzPts val="2700"/>
              <a:buFont typeface="Montserrat SemiBold"/>
              <a:buNone/>
              <a:defRPr sz="2700">
                <a:latin typeface="Montserrat SemiBold"/>
                <a:ea typeface="Montserrat SemiBold"/>
                <a:cs typeface="Montserrat SemiBold"/>
                <a:sym typeface="Montserrat SemiBold"/>
              </a:defRPr>
            </a:lvl8pPr>
            <a:lvl9pPr lvl="8" algn="ctr">
              <a:lnSpc>
                <a:spcPct val="100000"/>
              </a:lnSpc>
              <a:spcBef>
                <a:spcPts val="0"/>
              </a:spcBef>
              <a:spcAft>
                <a:spcPts val="0"/>
              </a:spcAft>
              <a:buSzPts val="2700"/>
              <a:buFont typeface="Montserrat SemiBold"/>
              <a:buNone/>
              <a:defRPr sz="2700">
                <a:latin typeface="Montserrat SemiBold"/>
                <a:ea typeface="Montserrat SemiBold"/>
                <a:cs typeface="Montserrat SemiBold"/>
                <a:sym typeface="Montserrat SemiBold"/>
              </a:defRPr>
            </a:lvl9pPr>
          </a:lstStyle>
          <a:p/>
        </p:txBody>
      </p:sp>
      <p:pic>
        <p:nvPicPr>
          <p:cNvPr descr="Treatwell_Logotype_White_RGB-01.png" id="40" name="Google Shape;40;p38"/>
          <p:cNvPicPr preferRelativeResize="0"/>
          <p:nvPr/>
        </p:nvPicPr>
        <p:blipFill rotWithShape="1">
          <a:blip r:embed="rId3">
            <a:alphaModFix/>
          </a:blip>
          <a:srcRect b="0" l="0" r="0" t="0"/>
          <a:stretch/>
        </p:blipFill>
        <p:spPr>
          <a:xfrm>
            <a:off x="3883191" y="162361"/>
            <a:ext cx="1377376" cy="552654"/>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 - Title slide 3">
  <p:cSld name="TITLE_1_1">
    <p:spTree>
      <p:nvGrpSpPr>
        <p:cNvPr id="41" name="Shape 41"/>
        <p:cNvGrpSpPr/>
        <p:nvPr/>
      </p:nvGrpSpPr>
      <p:grpSpPr>
        <a:xfrm>
          <a:off x="0" y="0"/>
          <a:ext cx="0" cy="0"/>
          <a:chOff x="0" y="0"/>
          <a:chExt cx="0" cy="0"/>
        </a:xfrm>
      </p:grpSpPr>
      <p:pic>
        <p:nvPicPr>
          <p:cNvPr id="42" name="Google Shape;42;p39"/>
          <p:cNvPicPr preferRelativeResize="0"/>
          <p:nvPr/>
        </p:nvPicPr>
        <p:blipFill rotWithShape="1">
          <a:blip r:embed="rId2">
            <a:alphaModFix/>
          </a:blip>
          <a:srcRect b="-2024" l="0" r="0" t="15840"/>
          <a:stretch/>
        </p:blipFill>
        <p:spPr>
          <a:xfrm>
            <a:off x="-43275" y="-40288"/>
            <a:ext cx="9230551" cy="5967175"/>
          </a:xfrm>
          <a:prstGeom prst="rect">
            <a:avLst/>
          </a:prstGeom>
          <a:noFill/>
          <a:ln>
            <a:noFill/>
          </a:ln>
        </p:spPr>
      </p:pic>
      <p:sp>
        <p:nvSpPr>
          <p:cNvPr id="43" name="Google Shape;43;p39"/>
          <p:cNvSpPr txBox="1"/>
          <p:nvPr>
            <p:ph idx="1" type="subTitle"/>
          </p:nvPr>
        </p:nvSpPr>
        <p:spPr>
          <a:xfrm>
            <a:off x="2533045" y="2645559"/>
            <a:ext cx="4077900" cy="445500"/>
          </a:xfrm>
          <a:prstGeom prst="rect">
            <a:avLst/>
          </a:prstGeom>
          <a:noFill/>
          <a:ln>
            <a:noFill/>
          </a:ln>
        </p:spPr>
        <p:txBody>
          <a:bodyPr anchorCtr="0" anchor="t" bIns="0" lIns="0" spcFirstLastPara="1" rIns="0" wrap="square" tIns="0">
            <a:noAutofit/>
          </a:bodyPr>
          <a:lstStyle>
            <a:lvl1pPr lvl="0" algn="ctr">
              <a:lnSpc>
                <a:spcPct val="100000"/>
              </a:lnSpc>
              <a:spcBef>
                <a:spcPts val="0"/>
              </a:spcBef>
              <a:spcAft>
                <a:spcPts val="0"/>
              </a:spcAft>
              <a:buClr>
                <a:srgbClr val="FFFFFF"/>
              </a:buClr>
              <a:buSzPts val="1100"/>
              <a:buFont typeface="Montserrat"/>
              <a:buNone/>
              <a:defRPr sz="1100">
                <a:solidFill>
                  <a:srgbClr val="FFFFFF"/>
                </a:solidFill>
                <a:latin typeface="Montserrat"/>
                <a:ea typeface="Montserrat"/>
                <a:cs typeface="Montserrat"/>
                <a:sym typeface="Montserrat"/>
              </a:defRPr>
            </a:lvl1pPr>
            <a:lvl2pPr lvl="1" algn="ctr">
              <a:lnSpc>
                <a:spcPct val="100000"/>
              </a:lnSpc>
              <a:spcBef>
                <a:spcPts val="0"/>
              </a:spcBef>
              <a:spcAft>
                <a:spcPts val="0"/>
              </a:spcAft>
              <a:buSzPts val="1100"/>
              <a:buNone/>
              <a:defRPr sz="1100"/>
            </a:lvl2pPr>
            <a:lvl3pPr lvl="2" algn="ctr">
              <a:lnSpc>
                <a:spcPct val="100000"/>
              </a:lnSpc>
              <a:spcBef>
                <a:spcPts val="0"/>
              </a:spcBef>
              <a:spcAft>
                <a:spcPts val="0"/>
              </a:spcAft>
              <a:buSzPts val="1100"/>
              <a:buNone/>
              <a:defRPr sz="1100"/>
            </a:lvl3pPr>
            <a:lvl4pPr lvl="3" algn="ctr">
              <a:lnSpc>
                <a:spcPct val="100000"/>
              </a:lnSpc>
              <a:spcBef>
                <a:spcPts val="0"/>
              </a:spcBef>
              <a:spcAft>
                <a:spcPts val="0"/>
              </a:spcAft>
              <a:buSzPts val="1100"/>
              <a:buNone/>
              <a:defRPr sz="1100"/>
            </a:lvl4pPr>
            <a:lvl5pPr lvl="4" algn="ctr">
              <a:lnSpc>
                <a:spcPct val="100000"/>
              </a:lnSpc>
              <a:spcBef>
                <a:spcPts val="0"/>
              </a:spcBef>
              <a:spcAft>
                <a:spcPts val="0"/>
              </a:spcAft>
              <a:buSzPts val="1100"/>
              <a:buNone/>
              <a:defRPr sz="1100"/>
            </a:lvl5pPr>
            <a:lvl6pPr lvl="5" algn="ctr">
              <a:lnSpc>
                <a:spcPct val="100000"/>
              </a:lnSpc>
              <a:spcBef>
                <a:spcPts val="0"/>
              </a:spcBef>
              <a:spcAft>
                <a:spcPts val="0"/>
              </a:spcAft>
              <a:buSzPts val="1100"/>
              <a:buNone/>
              <a:defRPr sz="1100"/>
            </a:lvl6pPr>
            <a:lvl7pPr lvl="6" algn="ctr">
              <a:lnSpc>
                <a:spcPct val="100000"/>
              </a:lnSpc>
              <a:spcBef>
                <a:spcPts val="0"/>
              </a:spcBef>
              <a:spcAft>
                <a:spcPts val="0"/>
              </a:spcAft>
              <a:buSzPts val="1100"/>
              <a:buNone/>
              <a:defRPr sz="1100"/>
            </a:lvl7pPr>
            <a:lvl8pPr lvl="7" algn="ctr">
              <a:lnSpc>
                <a:spcPct val="100000"/>
              </a:lnSpc>
              <a:spcBef>
                <a:spcPts val="0"/>
              </a:spcBef>
              <a:spcAft>
                <a:spcPts val="0"/>
              </a:spcAft>
              <a:buSzPts val="1100"/>
              <a:buNone/>
              <a:defRPr sz="1100"/>
            </a:lvl8pPr>
            <a:lvl9pPr lvl="8" algn="ctr">
              <a:lnSpc>
                <a:spcPct val="100000"/>
              </a:lnSpc>
              <a:spcBef>
                <a:spcPts val="0"/>
              </a:spcBef>
              <a:spcAft>
                <a:spcPts val="0"/>
              </a:spcAft>
              <a:buSzPts val="1100"/>
              <a:buNone/>
              <a:defRPr sz="1100"/>
            </a:lvl9pPr>
          </a:lstStyle>
          <a:p/>
        </p:txBody>
      </p:sp>
      <p:sp>
        <p:nvSpPr>
          <p:cNvPr id="44" name="Google Shape;44;p39"/>
          <p:cNvSpPr txBox="1"/>
          <p:nvPr>
            <p:ph type="title"/>
          </p:nvPr>
        </p:nvSpPr>
        <p:spPr>
          <a:xfrm>
            <a:off x="1419086" y="1389179"/>
            <a:ext cx="6289200" cy="1189500"/>
          </a:xfrm>
          <a:prstGeom prst="rect">
            <a:avLst/>
          </a:prstGeom>
          <a:noFill/>
          <a:ln>
            <a:noFill/>
          </a:ln>
        </p:spPr>
        <p:txBody>
          <a:bodyPr anchorCtr="0" anchor="b" bIns="0" lIns="0" spcFirstLastPara="1" rIns="0" wrap="square" tIns="0">
            <a:noAutofit/>
          </a:bodyPr>
          <a:lstStyle>
            <a:lvl1pPr lvl="0" algn="ctr">
              <a:lnSpc>
                <a:spcPct val="100000"/>
              </a:lnSpc>
              <a:spcBef>
                <a:spcPts val="0"/>
              </a:spcBef>
              <a:spcAft>
                <a:spcPts val="0"/>
              </a:spcAft>
              <a:buSzPts val="2700"/>
              <a:buNone/>
              <a:defRPr sz="2700"/>
            </a:lvl1pPr>
            <a:lvl2pPr lvl="1" algn="ctr">
              <a:lnSpc>
                <a:spcPct val="100000"/>
              </a:lnSpc>
              <a:spcBef>
                <a:spcPts val="0"/>
              </a:spcBef>
              <a:spcAft>
                <a:spcPts val="0"/>
              </a:spcAft>
              <a:buSzPts val="2700"/>
              <a:buFont typeface="Montserrat SemiBold"/>
              <a:buNone/>
              <a:defRPr sz="2700">
                <a:latin typeface="Montserrat SemiBold"/>
                <a:ea typeface="Montserrat SemiBold"/>
                <a:cs typeface="Montserrat SemiBold"/>
                <a:sym typeface="Montserrat SemiBold"/>
              </a:defRPr>
            </a:lvl2pPr>
            <a:lvl3pPr lvl="2" algn="ctr">
              <a:lnSpc>
                <a:spcPct val="100000"/>
              </a:lnSpc>
              <a:spcBef>
                <a:spcPts val="0"/>
              </a:spcBef>
              <a:spcAft>
                <a:spcPts val="0"/>
              </a:spcAft>
              <a:buSzPts val="2700"/>
              <a:buFont typeface="Montserrat SemiBold"/>
              <a:buNone/>
              <a:defRPr sz="2700">
                <a:latin typeface="Montserrat SemiBold"/>
                <a:ea typeface="Montserrat SemiBold"/>
                <a:cs typeface="Montserrat SemiBold"/>
                <a:sym typeface="Montserrat SemiBold"/>
              </a:defRPr>
            </a:lvl3pPr>
            <a:lvl4pPr lvl="3" algn="ctr">
              <a:lnSpc>
                <a:spcPct val="100000"/>
              </a:lnSpc>
              <a:spcBef>
                <a:spcPts val="0"/>
              </a:spcBef>
              <a:spcAft>
                <a:spcPts val="0"/>
              </a:spcAft>
              <a:buSzPts val="2700"/>
              <a:buFont typeface="Montserrat SemiBold"/>
              <a:buNone/>
              <a:defRPr sz="2700">
                <a:latin typeface="Montserrat SemiBold"/>
                <a:ea typeface="Montserrat SemiBold"/>
                <a:cs typeface="Montserrat SemiBold"/>
                <a:sym typeface="Montserrat SemiBold"/>
              </a:defRPr>
            </a:lvl4pPr>
            <a:lvl5pPr lvl="4" algn="ctr">
              <a:lnSpc>
                <a:spcPct val="100000"/>
              </a:lnSpc>
              <a:spcBef>
                <a:spcPts val="0"/>
              </a:spcBef>
              <a:spcAft>
                <a:spcPts val="0"/>
              </a:spcAft>
              <a:buSzPts val="2700"/>
              <a:buFont typeface="Montserrat SemiBold"/>
              <a:buNone/>
              <a:defRPr sz="2700">
                <a:latin typeface="Montserrat SemiBold"/>
                <a:ea typeface="Montserrat SemiBold"/>
                <a:cs typeface="Montserrat SemiBold"/>
                <a:sym typeface="Montserrat SemiBold"/>
              </a:defRPr>
            </a:lvl5pPr>
            <a:lvl6pPr lvl="5" algn="ctr">
              <a:lnSpc>
                <a:spcPct val="100000"/>
              </a:lnSpc>
              <a:spcBef>
                <a:spcPts val="0"/>
              </a:spcBef>
              <a:spcAft>
                <a:spcPts val="0"/>
              </a:spcAft>
              <a:buSzPts val="2700"/>
              <a:buFont typeface="Montserrat SemiBold"/>
              <a:buNone/>
              <a:defRPr sz="2700">
                <a:latin typeface="Montserrat SemiBold"/>
                <a:ea typeface="Montserrat SemiBold"/>
                <a:cs typeface="Montserrat SemiBold"/>
                <a:sym typeface="Montserrat SemiBold"/>
              </a:defRPr>
            </a:lvl6pPr>
            <a:lvl7pPr lvl="6" algn="ctr">
              <a:lnSpc>
                <a:spcPct val="100000"/>
              </a:lnSpc>
              <a:spcBef>
                <a:spcPts val="0"/>
              </a:spcBef>
              <a:spcAft>
                <a:spcPts val="0"/>
              </a:spcAft>
              <a:buSzPts val="2700"/>
              <a:buFont typeface="Montserrat SemiBold"/>
              <a:buNone/>
              <a:defRPr sz="2700">
                <a:latin typeface="Montserrat SemiBold"/>
                <a:ea typeface="Montserrat SemiBold"/>
                <a:cs typeface="Montserrat SemiBold"/>
                <a:sym typeface="Montserrat SemiBold"/>
              </a:defRPr>
            </a:lvl7pPr>
            <a:lvl8pPr lvl="7" algn="ctr">
              <a:lnSpc>
                <a:spcPct val="100000"/>
              </a:lnSpc>
              <a:spcBef>
                <a:spcPts val="0"/>
              </a:spcBef>
              <a:spcAft>
                <a:spcPts val="0"/>
              </a:spcAft>
              <a:buSzPts val="2700"/>
              <a:buFont typeface="Montserrat SemiBold"/>
              <a:buNone/>
              <a:defRPr sz="2700">
                <a:latin typeface="Montserrat SemiBold"/>
                <a:ea typeface="Montserrat SemiBold"/>
                <a:cs typeface="Montserrat SemiBold"/>
                <a:sym typeface="Montserrat SemiBold"/>
              </a:defRPr>
            </a:lvl8pPr>
            <a:lvl9pPr lvl="8" algn="ctr">
              <a:lnSpc>
                <a:spcPct val="100000"/>
              </a:lnSpc>
              <a:spcBef>
                <a:spcPts val="0"/>
              </a:spcBef>
              <a:spcAft>
                <a:spcPts val="0"/>
              </a:spcAft>
              <a:buSzPts val="2700"/>
              <a:buFont typeface="Montserrat SemiBold"/>
              <a:buNone/>
              <a:defRPr sz="2700">
                <a:latin typeface="Montserrat SemiBold"/>
                <a:ea typeface="Montserrat SemiBold"/>
                <a:cs typeface="Montserrat SemiBold"/>
                <a:sym typeface="Montserrat SemiBold"/>
              </a:defRPr>
            </a:lvl9pPr>
          </a:lstStyle>
          <a:p/>
        </p:txBody>
      </p:sp>
      <p:pic>
        <p:nvPicPr>
          <p:cNvPr descr="Treatwell_Logotype_White_RGB-01.png" id="45" name="Google Shape;45;p39"/>
          <p:cNvPicPr preferRelativeResize="0"/>
          <p:nvPr/>
        </p:nvPicPr>
        <p:blipFill rotWithShape="1">
          <a:blip r:embed="rId3">
            <a:alphaModFix/>
          </a:blip>
          <a:srcRect b="0" l="0" r="0" t="0"/>
          <a:stretch/>
        </p:blipFill>
        <p:spPr>
          <a:xfrm>
            <a:off x="3883191" y="162361"/>
            <a:ext cx="1377376" cy="552654"/>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 - Empty slide on white">
  <p:cSld name="CUSTOM">
    <p:bg>
      <p:bgPr>
        <a:solidFill>
          <a:srgbClr val="FFFFFF"/>
        </a:solidFill>
      </p:bgPr>
    </p:bg>
    <p:spTree>
      <p:nvGrpSpPr>
        <p:cNvPr id="46" name="Shape 46"/>
        <p:cNvGrpSpPr/>
        <p:nvPr/>
      </p:nvGrpSpPr>
      <p:grpSpPr>
        <a:xfrm>
          <a:off x="0" y="0"/>
          <a:ext cx="0" cy="0"/>
          <a:chOff x="0" y="0"/>
          <a:chExt cx="0" cy="0"/>
        </a:xfrm>
      </p:grpSpPr>
      <p:pic>
        <p:nvPicPr>
          <p:cNvPr descr="Treatwell_Logotype_Blue_RGB-01.png" id="47" name="Google Shape;47;p40"/>
          <p:cNvPicPr preferRelativeResize="0"/>
          <p:nvPr/>
        </p:nvPicPr>
        <p:blipFill rotWithShape="1">
          <a:blip r:embed="rId2">
            <a:alphaModFix/>
          </a:blip>
          <a:srcRect b="0" l="0" r="0" t="0"/>
          <a:stretch/>
        </p:blipFill>
        <p:spPr>
          <a:xfrm>
            <a:off x="8137209" y="120855"/>
            <a:ext cx="838804" cy="336561"/>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19.xml"/><Relationship Id="rId22" Type="http://schemas.openxmlformats.org/officeDocument/2006/relationships/slideLayout" Target="../slideLayouts/slideLayout21.xml"/><Relationship Id="rId21" Type="http://schemas.openxmlformats.org/officeDocument/2006/relationships/slideLayout" Target="../slideLayouts/slideLayout20.xml"/><Relationship Id="rId24" Type="http://schemas.openxmlformats.org/officeDocument/2006/relationships/slideLayout" Target="../slideLayouts/slideLayout23.xml"/><Relationship Id="rId23" Type="http://schemas.openxmlformats.org/officeDocument/2006/relationships/slideLayout" Target="../slideLayouts/slideLayout22.xml"/><Relationship Id="rId1" Type="http://schemas.openxmlformats.org/officeDocument/2006/relationships/image" Target="../media/image5.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26" Type="http://schemas.openxmlformats.org/officeDocument/2006/relationships/slideLayout" Target="../slideLayouts/slideLayout25.xml"/><Relationship Id="rId25" Type="http://schemas.openxmlformats.org/officeDocument/2006/relationships/slideLayout" Target="../slideLayouts/slideLayout24.xml"/><Relationship Id="rId28" Type="http://schemas.openxmlformats.org/officeDocument/2006/relationships/slideLayout" Target="../slideLayouts/slideLayout27.xml"/><Relationship Id="rId27" Type="http://schemas.openxmlformats.org/officeDocument/2006/relationships/slideLayout" Target="../slideLayouts/slideLayout26.xml"/><Relationship Id="rId5" Type="http://schemas.openxmlformats.org/officeDocument/2006/relationships/slideLayout" Target="../slideLayouts/slideLayout4.xml"/><Relationship Id="rId6" Type="http://schemas.openxmlformats.org/officeDocument/2006/relationships/slideLayout" Target="../slideLayouts/slideLayout5.xml"/><Relationship Id="rId29" Type="http://schemas.openxmlformats.org/officeDocument/2006/relationships/slideLayout" Target="../slideLayouts/slideLayout28.xml"/><Relationship Id="rId7" Type="http://schemas.openxmlformats.org/officeDocument/2006/relationships/slideLayout" Target="../slideLayouts/slideLayout6.xml"/><Relationship Id="rId8" Type="http://schemas.openxmlformats.org/officeDocument/2006/relationships/slideLayout" Target="../slideLayouts/slideLayout7.xml"/><Relationship Id="rId31" Type="http://schemas.openxmlformats.org/officeDocument/2006/relationships/slideLayout" Target="../slideLayouts/slideLayout30.xml"/><Relationship Id="rId30" Type="http://schemas.openxmlformats.org/officeDocument/2006/relationships/slideLayout" Target="../slideLayouts/slideLayout29.xml"/><Relationship Id="rId11" Type="http://schemas.openxmlformats.org/officeDocument/2006/relationships/slideLayout" Target="../slideLayouts/slideLayout10.xml"/><Relationship Id="rId33" Type="http://schemas.openxmlformats.org/officeDocument/2006/relationships/slideLayout" Target="../slideLayouts/slideLayout32.xml"/><Relationship Id="rId10" Type="http://schemas.openxmlformats.org/officeDocument/2006/relationships/slideLayout" Target="../slideLayouts/slideLayout9.xml"/><Relationship Id="rId32" Type="http://schemas.openxmlformats.org/officeDocument/2006/relationships/slideLayout" Target="../slideLayouts/slideLayout31.xml"/><Relationship Id="rId13" Type="http://schemas.openxmlformats.org/officeDocument/2006/relationships/slideLayout" Target="../slideLayouts/slideLayout12.xml"/><Relationship Id="rId35" Type="http://schemas.openxmlformats.org/officeDocument/2006/relationships/slideLayout" Target="../slideLayouts/slideLayout34.xml"/><Relationship Id="rId12" Type="http://schemas.openxmlformats.org/officeDocument/2006/relationships/slideLayout" Target="../slideLayouts/slideLayout11.xml"/><Relationship Id="rId34" Type="http://schemas.openxmlformats.org/officeDocument/2006/relationships/slideLayout" Target="../slideLayouts/slideLayout33.xml"/><Relationship Id="rId15" Type="http://schemas.openxmlformats.org/officeDocument/2006/relationships/slideLayout" Target="../slideLayouts/slideLayout14.xml"/><Relationship Id="rId37" Type="http://schemas.openxmlformats.org/officeDocument/2006/relationships/slideLayout" Target="../slideLayouts/slideLayout36.xml"/><Relationship Id="rId14" Type="http://schemas.openxmlformats.org/officeDocument/2006/relationships/slideLayout" Target="../slideLayouts/slideLayout13.xml"/><Relationship Id="rId36" Type="http://schemas.openxmlformats.org/officeDocument/2006/relationships/slideLayout" Target="../slideLayouts/slideLayout35.xml"/><Relationship Id="rId17" Type="http://schemas.openxmlformats.org/officeDocument/2006/relationships/slideLayout" Target="../slideLayouts/slideLayout16.xml"/><Relationship Id="rId39" Type="http://schemas.openxmlformats.org/officeDocument/2006/relationships/theme" Target="../theme/theme1.xml"/><Relationship Id="rId16" Type="http://schemas.openxmlformats.org/officeDocument/2006/relationships/slideLayout" Target="../slideLayouts/slideLayout15.xml"/><Relationship Id="rId38" Type="http://schemas.openxmlformats.org/officeDocument/2006/relationships/slideLayout" Target="../slideLayouts/slideLayout37.xml"/><Relationship Id="rId19" Type="http://schemas.openxmlformats.org/officeDocument/2006/relationships/slideLayout" Target="../slideLayouts/slideLayout18.xml"/><Relationship Id="rId18"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A5434"/>
        </a:solidFill>
      </p:bgPr>
    </p:bg>
    <p:spTree>
      <p:nvGrpSpPr>
        <p:cNvPr id="5" name="Shape 5"/>
        <p:cNvGrpSpPr/>
        <p:nvPr/>
      </p:nvGrpSpPr>
      <p:grpSpPr>
        <a:xfrm>
          <a:off x="0" y="0"/>
          <a:ext cx="0" cy="0"/>
          <a:chOff x="0" y="0"/>
          <a:chExt cx="0" cy="0"/>
        </a:xfrm>
      </p:grpSpPr>
      <p:pic>
        <p:nvPicPr>
          <p:cNvPr descr="Treatwell_Logotype_White_RGB-01.png" id="6" name="Google Shape;6;p19"/>
          <p:cNvPicPr preferRelativeResize="0"/>
          <p:nvPr/>
        </p:nvPicPr>
        <p:blipFill rotWithShape="1">
          <a:blip r:embed="rId1">
            <a:alphaModFix/>
          </a:blip>
          <a:srcRect b="0" l="0" r="0" t="0"/>
          <a:stretch/>
        </p:blipFill>
        <p:spPr>
          <a:xfrm>
            <a:off x="8137409" y="162348"/>
            <a:ext cx="839083" cy="336672"/>
          </a:xfrm>
          <a:prstGeom prst="rect">
            <a:avLst/>
          </a:prstGeom>
          <a:noFill/>
          <a:ln>
            <a:noFill/>
          </a:ln>
        </p:spPr>
      </p:pic>
      <p:sp>
        <p:nvSpPr>
          <p:cNvPr id="7" name="Google Shape;7;p19"/>
          <p:cNvSpPr txBox="1"/>
          <p:nvPr>
            <p:ph type="title"/>
          </p:nvPr>
        </p:nvSpPr>
        <p:spPr>
          <a:xfrm>
            <a:off x="272065" y="118164"/>
            <a:ext cx="7608600" cy="4728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lt1"/>
              </a:buClr>
              <a:buSzPts val="1800"/>
              <a:buFont typeface="Montserrat SemiBold"/>
              <a:buNone/>
              <a:defRPr b="0" i="0" sz="1800" u="none" cap="none" strike="noStrike">
                <a:solidFill>
                  <a:schemeClr val="lt1"/>
                </a:solidFill>
                <a:latin typeface="Montserrat SemiBold"/>
                <a:ea typeface="Montserrat SemiBold"/>
                <a:cs typeface="Montserrat SemiBold"/>
                <a:sym typeface="Montserrat SemiBold"/>
              </a:defRPr>
            </a:lvl1pPr>
            <a:lvl2pPr lvl="1" marR="0" rtl="0" algn="l">
              <a:lnSpc>
                <a:spcPct val="100000"/>
              </a:lnSpc>
              <a:spcBef>
                <a:spcPts val="0"/>
              </a:spcBef>
              <a:spcAft>
                <a:spcPts val="0"/>
              </a:spcAft>
              <a:buClr>
                <a:srgbClr val="000000"/>
              </a:buClr>
              <a:buSzPts val="1800"/>
              <a:buFont typeface="Montserrat SemiBold"/>
              <a:buNone/>
              <a:defRPr b="0" i="0" sz="1800" u="none" cap="none" strike="noStrike">
                <a:solidFill>
                  <a:srgbClr val="000000"/>
                </a:solidFill>
                <a:latin typeface="Montserrat SemiBold"/>
                <a:ea typeface="Montserrat SemiBold"/>
                <a:cs typeface="Montserrat SemiBold"/>
                <a:sym typeface="Montserrat SemiBold"/>
              </a:defRPr>
            </a:lvl2pPr>
            <a:lvl3pPr lvl="2" marR="0" rtl="0" algn="l">
              <a:lnSpc>
                <a:spcPct val="100000"/>
              </a:lnSpc>
              <a:spcBef>
                <a:spcPts val="0"/>
              </a:spcBef>
              <a:spcAft>
                <a:spcPts val="0"/>
              </a:spcAft>
              <a:buClr>
                <a:srgbClr val="000000"/>
              </a:buClr>
              <a:buSzPts val="1800"/>
              <a:buFont typeface="Montserrat SemiBold"/>
              <a:buNone/>
              <a:defRPr b="0" i="0" sz="1800" u="none" cap="none" strike="noStrike">
                <a:solidFill>
                  <a:srgbClr val="000000"/>
                </a:solidFill>
                <a:latin typeface="Montserrat SemiBold"/>
                <a:ea typeface="Montserrat SemiBold"/>
                <a:cs typeface="Montserrat SemiBold"/>
                <a:sym typeface="Montserrat SemiBold"/>
              </a:defRPr>
            </a:lvl3pPr>
            <a:lvl4pPr lvl="3" marR="0" rtl="0" algn="l">
              <a:lnSpc>
                <a:spcPct val="100000"/>
              </a:lnSpc>
              <a:spcBef>
                <a:spcPts val="0"/>
              </a:spcBef>
              <a:spcAft>
                <a:spcPts val="0"/>
              </a:spcAft>
              <a:buClr>
                <a:srgbClr val="000000"/>
              </a:buClr>
              <a:buSzPts val="1800"/>
              <a:buFont typeface="Montserrat SemiBold"/>
              <a:buNone/>
              <a:defRPr b="0" i="0" sz="1800" u="none" cap="none" strike="noStrike">
                <a:solidFill>
                  <a:srgbClr val="000000"/>
                </a:solidFill>
                <a:latin typeface="Montserrat SemiBold"/>
                <a:ea typeface="Montserrat SemiBold"/>
                <a:cs typeface="Montserrat SemiBold"/>
                <a:sym typeface="Montserrat SemiBold"/>
              </a:defRPr>
            </a:lvl4pPr>
            <a:lvl5pPr lvl="4" marR="0" rtl="0" algn="l">
              <a:lnSpc>
                <a:spcPct val="100000"/>
              </a:lnSpc>
              <a:spcBef>
                <a:spcPts val="0"/>
              </a:spcBef>
              <a:spcAft>
                <a:spcPts val="0"/>
              </a:spcAft>
              <a:buClr>
                <a:srgbClr val="000000"/>
              </a:buClr>
              <a:buSzPts val="1800"/>
              <a:buFont typeface="Montserrat SemiBold"/>
              <a:buNone/>
              <a:defRPr b="0" i="0" sz="1800" u="none" cap="none" strike="noStrike">
                <a:solidFill>
                  <a:srgbClr val="000000"/>
                </a:solidFill>
                <a:latin typeface="Montserrat SemiBold"/>
                <a:ea typeface="Montserrat SemiBold"/>
                <a:cs typeface="Montserrat SemiBold"/>
                <a:sym typeface="Montserrat SemiBold"/>
              </a:defRPr>
            </a:lvl5pPr>
            <a:lvl6pPr lvl="5" marR="0" rtl="0" algn="l">
              <a:lnSpc>
                <a:spcPct val="100000"/>
              </a:lnSpc>
              <a:spcBef>
                <a:spcPts val="0"/>
              </a:spcBef>
              <a:spcAft>
                <a:spcPts val="0"/>
              </a:spcAft>
              <a:buClr>
                <a:srgbClr val="000000"/>
              </a:buClr>
              <a:buSzPts val="1800"/>
              <a:buFont typeface="Montserrat SemiBold"/>
              <a:buNone/>
              <a:defRPr b="0" i="0" sz="1800" u="none" cap="none" strike="noStrike">
                <a:solidFill>
                  <a:srgbClr val="000000"/>
                </a:solidFill>
                <a:latin typeface="Montserrat SemiBold"/>
                <a:ea typeface="Montserrat SemiBold"/>
                <a:cs typeface="Montserrat SemiBold"/>
                <a:sym typeface="Montserrat SemiBold"/>
              </a:defRPr>
            </a:lvl6pPr>
            <a:lvl7pPr lvl="6" marR="0" rtl="0" algn="l">
              <a:lnSpc>
                <a:spcPct val="100000"/>
              </a:lnSpc>
              <a:spcBef>
                <a:spcPts val="0"/>
              </a:spcBef>
              <a:spcAft>
                <a:spcPts val="0"/>
              </a:spcAft>
              <a:buClr>
                <a:srgbClr val="000000"/>
              </a:buClr>
              <a:buSzPts val="1800"/>
              <a:buFont typeface="Montserrat SemiBold"/>
              <a:buNone/>
              <a:defRPr b="0" i="0" sz="1800" u="none" cap="none" strike="noStrike">
                <a:solidFill>
                  <a:srgbClr val="000000"/>
                </a:solidFill>
                <a:latin typeface="Montserrat SemiBold"/>
                <a:ea typeface="Montserrat SemiBold"/>
                <a:cs typeface="Montserrat SemiBold"/>
                <a:sym typeface="Montserrat SemiBold"/>
              </a:defRPr>
            </a:lvl7pPr>
            <a:lvl8pPr lvl="7" marR="0" rtl="0" algn="l">
              <a:lnSpc>
                <a:spcPct val="100000"/>
              </a:lnSpc>
              <a:spcBef>
                <a:spcPts val="0"/>
              </a:spcBef>
              <a:spcAft>
                <a:spcPts val="0"/>
              </a:spcAft>
              <a:buClr>
                <a:srgbClr val="000000"/>
              </a:buClr>
              <a:buSzPts val="1800"/>
              <a:buFont typeface="Montserrat SemiBold"/>
              <a:buNone/>
              <a:defRPr b="0" i="0" sz="1800" u="none" cap="none" strike="noStrike">
                <a:solidFill>
                  <a:srgbClr val="000000"/>
                </a:solidFill>
                <a:latin typeface="Montserrat SemiBold"/>
                <a:ea typeface="Montserrat SemiBold"/>
                <a:cs typeface="Montserrat SemiBold"/>
                <a:sym typeface="Montserrat SemiBold"/>
              </a:defRPr>
            </a:lvl8pPr>
            <a:lvl9pPr lvl="8" marR="0" rtl="0" algn="l">
              <a:lnSpc>
                <a:spcPct val="100000"/>
              </a:lnSpc>
              <a:spcBef>
                <a:spcPts val="0"/>
              </a:spcBef>
              <a:spcAft>
                <a:spcPts val="0"/>
              </a:spcAft>
              <a:buClr>
                <a:srgbClr val="000000"/>
              </a:buClr>
              <a:buSzPts val="1800"/>
              <a:buFont typeface="Montserrat SemiBold"/>
              <a:buNone/>
              <a:defRPr b="0" i="0" sz="1800" u="none" cap="none" strike="noStrike">
                <a:solidFill>
                  <a:srgbClr val="000000"/>
                </a:solidFill>
                <a:latin typeface="Montserrat SemiBold"/>
                <a:ea typeface="Montserrat SemiBold"/>
                <a:cs typeface="Montserrat SemiBold"/>
                <a:sym typeface="Montserrat SemiBold"/>
              </a:defRPr>
            </a:lvl9pPr>
          </a:lstStyle>
          <a:p/>
        </p:txBody>
      </p:sp>
      <p:sp>
        <p:nvSpPr>
          <p:cNvPr id="8" name="Google Shape;8;p19"/>
          <p:cNvSpPr txBox="1"/>
          <p:nvPr>
            <p:ph idx="1" type="body"/>
          </p:nvPr>
        </p:nvSpPr>
        <p:spPr>
          <a:xfrm>
            <a:off x="270000" y="574050"/>
            <a:ext cx="5263200" cy="4223700"/>
          </a:xfrm>
          <a:prstGeom prst="rect">
            <a:avLst/>
          </a:prstGeom>
          <a:noFill/>
          <a:ln>
            <a:noFill/>
          </a:ln>
        </p:spPr>
        <p:txBody>
          <a:bodyPr anchorCtr="0" anchor="ctr" bIns="54000" lIns="0" spcFirstLastPara="1" rIns="0" wrap="square" tIns="0">
            <a:noAutofit/>
          </a:bodyPr>
          <a:lstStyle>
            <a:lvl1pPr indent="-292100" lvl="0" marL="457200" marR="0" rtl="0" algn="l">
              <a:lnSpc>
                <a:spcPct val="113000"/>
              </a:lnSpc>
              <a:spcBef>
                <a:spcPts val="0"/>
              </a:spcBef>
              <a:spcAft>
                <a:spcPts val="0"/>
              </a:spcAft>
              <a:buClr>
                <a:schemeClr val="lt1"/>
              </a:buClr>
              <a:buSzPts val="1000"/>
              <a:buFont typeface="Montserrat"/>
              <a:buChar char="→"/>
              <a:defRPr b="0" i="0" sz="1000" u="none" cap="none" strike="noStrike">
                <a:solidFill>
                  <a:schemeClr val="lt1"/>
                </a:solidFill>
                <a:latin typeface="Montserrat"/>
                <a:ea typeface="Montserrat"/>
                <a:cs typeface="Montserrat"/>
                <a:sym typeface="Montserrat"/>
              </a:defRPr>
            </a:lvl1pPr>
            <a:lvl2pPr indent="-292100" lvl="1" marL="914400" marR="0" rtl="0" algn="l">
              <a:lnSpc>
                <a:spcPct val="113000"/>
              </a:lnSpc>
              <a:spcBef>
                <a:spcPts val="100"/>
              </a:spcBef>
              <a:spcAft>
                <a:spcPts val="0"/>
              </a:spcAft>
              <a:buClr>
                <a:schemeClr val="lt1"/>
              </a:buClr>
              <a:buSzPts val="1000"/>
              <a:buFont typeface="Montserrat"/>
              <a:buChar char="→"/>
              <a:defRPr b="0" i="0" sz="1000" u="none" cap="none" strike="noStrike">
                <a:solidFill>
                  <a:schemeClr val="lt1"/>
                </a:solidFill>
                <a:latin typeface="Montserrat"/>
                <a:ea typeface="Montserrat"/>
                <a:cs typeface="Montserrat"/>
                <a:sym typeface="Montserrat"/>
              </a:defRPr>
            </a:lvl2pPr>
            <a:lvl3pPr indent="-292100" lvl="2" marL="1371600" marR="0" rtl="0" algn="l">
              <a:lnSpc>
                <a:spcPct val="113000"/>
              </a:lnSpc>
              <a:spcBef>
                <a:spcPts val="100"/>
              </a:spcBef>
              <a:spcAft>
                <a:spcPts val="0"/>
              </a:spcAft>
              <a:buClr>
                <a:schemeClr val="lt1"/>
              </a:buClr>
              <a:buSzPts val="1000"/>
              <a:buFont typeface="Montserrat"/>
              <a:buChar char="→"/>
              <a:defRPr b="0" i="0" sz="1000" u="none" cap="none" strike="noStrike">
                <a:solidFill>
                  <a:schemeClr val="lt1"/>
                </a:solidFill>
                <a:latin typeface="Montserrat"/>
                <a:ea typeface="Montserrat"/>
                <a:cs typeface="Montserrat"/>
                <a:sym typeface="Montserrat"/>
              </a:defRPr>
            </a:lvl3pPr>
            <a:lvl4pPr indent="-292100" lvl="3" marL="1828800" marR="0" rtl="0" algn="l">
              <a:lnSpc>
                <a:spcPct val="113000"/>
              </a:lnSpc>
              <a:spcBef>
                <a:spcPts val="100"/>
              </a:spcBef>
              <a:spcAft>
                <a:spcPts val="0"/>
              </a:spcAft>
              <a:buClr>
                <a:schemeClr val="lt1"/>
              </a:buClr>
              <a:buSzPts val="1000"/>
              <a:buFont typeface="Montserrat"/>
              <a:buChar char="→"/>
              <a:defRPr b="0" i="0" sz="1000" u="none" cap="none" strike="noStrike">
                <a:solidFill>
                  <a:schemeClr val="lt1"/>
                </a:solidFill>
                <a:latin typeface="Montserrat"/>
                <a:ea typeface="Montserrat"/>
                <a:cs typeface="Montserrat"/>
                <a:sym typeface="Montserrat"/>
              </a:defRPr>
            </a:lvl4pPr>
            <a:lvl5pPr indent="-292100" lvl="4" marL="2286000" marR="0" rtl="0" algn="l">
              <a:lnSpc>
                <a:spcPct val="113000"/>
              </a:lnSpc>
              <a:spcBef>
                <a:spcPts val="100"/>
              </a:spcBef>
              <a:spcAft>
                <a:spcPts val="0"/>
              </a:spcAft>
              <a:buClr>
                <a:schemeClr val="lt1"/>
              </a:buClr>
              <a:buSzPts val="1000"/>
              <a:buFont typeface="Montserrat"/>
              <a:buChar char="→"/>
              <a:defRPr b="0" i="0" sz="1000" u="none" cap="none" strike="noStrike">
                <a:solidFill>
                  <a:schemeClr val="lt1"/>
                </a:solidFill>
                <a:latin typeface="Montserrat"/>
                <a:ea typeface="Montserrat"/>
                <a:cs typeface="Montserrat"/>
                <a:sym typeface="Montserrat"/>
              </a:defRPr>
            </a:lvl5pPr>
            <a:lvl6pPr indent="-292100" lvl="5" marL="2743200" marR="0" rtl="0" algn="l">
              <a:lnSpc>
                <a:spcPct val="113000"/>
              </a:lnSpc>
              <a:spcBef>
                <a:spcPts val="100"/>
              </a:spcBef>
              <a:spcAft>
                <a:spcPts val="0"/>
              </a:spcAft>
              <a:buClr>
                <a:schemeClr val="lt1"/>
              </a:buClr>
              <a:buSzPts val="1000"/>
              <a:buFont typeface="Montserrat"/>
              <a:buChar char="→"/>
              <a:defRPr b="0" i="0" sz="1000" u="none" cap="none" strike="noStrike">
                <a:solidFill>
                  <a:schemeClr val="lt1"/>
                </a:solidFill>
                <a:latin typeface="Montserrat"/>
                <a:ea typeface="Montserrat"/>
                <a:cs typeface="Montserrat"/>
                <a:sym typeface="Montserrat"/>
              </a:defRPr>
            </a:lvl6pPr>
            <a:lvl7pPr indent="-292100" lvl="6" marL="3200400" marR="0" rtl="0" algn="l">
              <a:lnSpc>
                <a:spcPct val="113000"/>
              </a:lnSpc>
              <a:spcBef>
                <a:spcPts val="100"/>
              </a:spcBef>
              <a:spcAft>
                <a:spcPts val="0"/>
              </a:spcAft>
              <a:buClr>
                <a:schemeClr val="lt1"/>
              </a:buClr>
              <a:buSzPts val="1000"/>
              <a:buFont typeface="Montserrat"/>
              <a:buChar char="→"/>
              <a:defRPr b="0" i="0" sz="1000" u="none" cap="none" strike="noStrike">
                <a:solidFill>
                  <a:schemeClr val="lt1"/>
                </a:solidFill>
                <a:latin typeface="Montserrat"/>
                <a:ea typeface="Montserrat"/>
                <a:cs typeface="Montserrat"/>
                <a:sym typeface="Montserrat"/>
              </a:defRPr>
            </a:lvl7pPr>
            <a:lvl8pPr indent="-292100" lvl="7" marL="3657600" marR="0" rtl="0" algn="l">
              <a:lnSpc>
                <a:spcPct val="113000"/>
              </a:lnSpc>
              <a:spcBef>
                <a:spcPts val="100"/>
              </a:spcBef>
              <a:spcAft>
                <a:spcPts val="0"/>
              </a:spcAft>
              <a:buClr>
                <a:schemeClr val="lt1"/>
              </a:buClr>
              <a:buSzPts val="1000"/>
              <a:buFont typeface="Montserrat"/>
              <a:buChar char="→"/>
              <a:defRPr b="0" i="0" sz="1000" u="none" cap="none" strike="noStrike">
                <a:solidFill>
                  <a:schemeClr val="lt1"/>
                </a:solidFill>
                <a:latin typeface="Montserrat"/>
                <a:ea typeface="Montserrat"/>
                <a:cs typeface="Montserrat"/>
                <a:sym typeface="Montserrat"/>
              </a:defRPr>
            </a:lvl8pPr>
            <a:lvl9pPr indent="-292100" lvl="8" marL="4114800" marR="0" rtl="0" algn="l">
              <a:lnSpc>
                <a:spcPct val="113000"/>
              </a:lnSpc>
              <a:spcBef>
                <a:spcPts val="100"/>
              </a:spcBef>
              <a:spcAft>
                <a:spcPts val="100"/>
              </a:spcAft>
              <a:buClr>
                <a:schemeClr val="lt1"/>
              </a:buClr>
              <a:buSzPts val="1000"/>
              <a:buFont typeface="Montserrat"/>
              <a:buChar char="→"/>
              <a:defRPr b="0" i="0" sz="1000" u="none" cap="none" strike="noStrike">
                <a:solidFill>
                  <a:schemeClr val="lt1"/>
                </a:solidFill>
                <a:latin typeface="Montserrat"/>
                <a:ea typeface="Montserrat"/>
                <a:cs typeface="Montserrat"/>
                <a:sym typeface="Montserrat"/>
              </a:defRPr>
            </a:lvl9pPr>
          </a:lstStyle>
          <a:p/>
        </p:txBody>
      </p:sp>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170">
          <p15:clr>
            <a:srgbClr val="666666"/>
          </p15:clr>
        </p15:guide>
        <p15:guide id="2" pos="170">
          <p15:clr>
            <a:srgbClr val="666666"/>
          </p15:clr>
        </p15:guide>
        <p15:guide id="3" pos="5590">
          <p15:clr>
            <a:srgbClr val="666666"/>
          </p15:clr>
        </p15:guide>
        <p15:guide id="4" orient="horz" pos="3070">
          <p15:clr>
            <a:srgbClr val="666666"/>
          </p15:clr>
        </p15:guide>
        <p15:guide id="5" pos="2880">
          <p15:clr>
            <a:srgbClr val="666666"/>
          </p15:clr>
        </p15:guide>
        <p15:guide id="6" orient="horz" pos="1620">
          <p15:clr>
            <a:srgbClr val="666666"/>
          </p15:clr>
        </p15:guide>
        <p15:guide id="7" pos="1525">
          <p15:clr>
            <a:srgbClr val="666666"/>
          </p15:clr>
        </p15:guide>
        <p15:guide id="8" pos="4235">
          <p15:clr>
            <a:srgbClr val="666666"/>
          </p15:clr>
        </p15:guide>
        <p15:guide id="9" orient="horz" pos="2345">
          <p15:clr>
            <a:srgbClr val="666666"/>
          </p15:clr>
        </p15:guide>
        <p15:guide id="10" orient="horz" pos="895">
          <p15:clr>
            <a:srgbClr val="666666"/>
          </p15:clr>
        </p15:guide>
        <p15:guide id="11" pos="1482">
          <p15:clr>
            <a:srgbClr val="666666"/>
          </p15:clr>
        </p15:guide>
        <p15:guide id="12" pos="1568">
          <p15:clr>
            <a:srgbClr val="666666"/>
          </p15:clr>
        </p15:guide>
        <p15:guide id="13" pos="2837">
          <p15:clr>
            <a:srgbClr val="666666"/>
          </p15:clr>
        </p15:guide>
        <p15:guide id="14" pos="2923">
          <p15:clr>
            <a:srgbClr val="666666"/>
          </p15:clr>
        </p15:guide>
        <p15:guide id="15" pos="4192">
          <p15:clr>
            <a:srgbClr val="666666"/>
          </p15:clr>
        </p15:guide>
        <p15:guide id="16" pos="4280">
          <p15:clr>
            <a:srgbClr val="666666"/>
          </p15:clr>
        </p15:guide>
        <p15:guide id="17" orient="horz" pos="1577">
          <p15:clr>
            <a:srgbClr val="666666"/>
          </p15:clr>
        </p15:guide>
        <p15:guide id="18" orient="horz" pos="1663">
          <p15:clr>
            <a:srgbClr val="666666"/>
          </p15:clr>
        </p15:guide>
        <p15:guide id="19" orient="horz" pos="852">
          <p15:clr>
            <a:srgbClr val="666666"/>
          </p15:clr>
        </p15:guide>
        <p15:guide id="20" orient="horz" pos="2302">
          <p15:clr>
            <a:srgbClr val="666666"/>
          </p15:clr>
        </p15:guide>
        <p15:guide id="21" orient="horz" pos="2388">
          <p15:clr>
            <a:srgbClr val="666666"/>
          </p15:clr>
        </p15:guide>
        <p15:guide id="22" pos="208">
          <p15:clr>
            <a:srgbClr val="666666"/>
          </p15:clr>
        </p15:guide>
        <p15:guide id="23" pos="5547">
          <p15:clr>
            <a:srgbClr val="666666"/>
          </p15:clr>
        </p15:guide>
        <p15:guide id="24" orient="horz" pos="213">
          <p15:clr>
            <a:srgbClr val="666666"/>
          </p15:clr>
        </p15:guide>
        <p15:guide id="25" orient="horz" pos="3027">
          <p15:clr>
            <a:srgbClr val="666666"/>
          </p15:clr>
        </p15:guide>
        <p15:guide id="26" pos="845">
          <p15:clr>
            <a:srgbClr val="666666"/>
          </p15:clr>
        </p15:guide>
        <p15:guide id="27" pos="4912">
          <p15:clr>
            <a:srgbClr val="666666"/>
          </p15:clr>
        </p15:guide>
        <p15:guide id="28" pos="2205">
          <p15:clr>
            <a:srgbClr val="666666"/>
          </p15:clr>
        </p15:guide>
        <p15:guide id="29" pos="3557">
          <p15:clr>
            <a:srgbClr val="666666"/>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3.jpg"/><Relationship Id="rId4" Type="http://schemas.openxmlformats.org/officeDocument/2006/relationships/image" Target="../media/image20.jpg"/><Relationship Id="rId5" Type="http://schemas.openxmlformats.org/officeDocument/2006/relationships/image" Target="../media/image22.jpg"/><Relationship Id="rId6" Type="http://schemas.openxmlformats.org/officeDocument/2006/relationships/image" Target="../media/image2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comments" Target="../comments/commen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hyperlink" Target="https://wahanda.atlassian.net/wiki/spaces/SandA/pages/3707109451/Demand+KPI+WIP"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1"/>
          <p:cNvSpPr txBox="1"/>
          <p:nvPr>
            <p:ph type="title"/>
          </p:nvPr>
        </p:nvSpPr>
        <p:spPr>
          <a:xfrm>
            <a:off x="1427400" y="2170352"/>
            <a:ext cx="6289200" cy="666300"/>
          </a:xfrm>
          <a:prstGeom prst="rect">
            <a:avLst/>
          </a:prstGeom>
          <a:noFill/>
          <a:ln>
            <a:noFill/>
          </a:ln>
        </p:spPr>
        <p:txBody>
          <a:bodyPr anchorCtr="0" anchor="b" bIns="0" lIns="0" spcFirstLastPara="1" rIns="0" wrap="square" tIns="0">
            <a:noAutofit/>
          </a:bodyPr>
          <a:lstStyle/>
          <a:p>
            <a:pPr indent="0" lvl="0" marL="0" rtl="0" algn="ctr">
              <a:lnSpc>
                <a:spcPct val="100000"/>
              </a:lnSpc>
              <a:spcBef>
                <a:spcPts val="0"/>
              </a:spcBef>
              <a:spcAft>
                <a:spcPts val="0"/>
              </a:spcAft>
              <a:buSzPts val="2700"/>
              <a:buNone/>
            </a:pPr>
            <a:r>
              <a:rPr lang="en-GB"/>
              <a:t>Churn Prediction Model</a:t>
            </a:r>
            <a:endParaRPr/>
          </a:p>
          <a:p>
            <a:pPr indent="0" lvl="0" marL="0" rtl="0" algn="ctr">
              <a:lnSpc>
                <a:spcPct val="100000"/>
              </a:lnSpc>
              <a:spcBef>
                <a:spcPts val="0"/>
              </a:spcBef>
              <a:spcAft>
                <a:spcPts val="0"/>
              </a:spcAft>
              <a:buSzPts val="2700"/>
              <a:buNone/>
            </a:pPr>
            <a:r>
              <a:rPr lang="en-GB" sz="1400"/>
              <a:t>Kick Off</a:t>
            </a:r>
            <a:endParaRPr sz="1400"/>
          </a:p>
        </p:txBody>
      </p:sp>
      <p:sp>
        <p:nvSpPr>
          <p:cNvPr id="190" name="Google Shape;190;p1"/>
          <p:cNvSpPr txBox="1"/>
          <p:nvPr>
            <p:ph type="title"/>
          </p:nvPr>
        </p:nvSpPr>
        <p:spPr>
          <a:xfrm>
            <a:off x="106800" y="4805375"/>
            <a:ext cx="2338500" cy="221400"/>
          </a:xfrm>
          <a:prstGeom prst="rect">
            <a:avLst/>
          </a:prstGeom>
          <a:noFill/>
          <a:ln>
            <a:noFill/>
          </a:ln>
        </p:spPr>
        <p:txBody>
          <a:bodyPr anchorCtr="0" anchor="b" bIns="0" lIns="0" spcFirstLastPara="1" rIns="0" wrap="square" tIns="0">
            <a:noAutofit/>
          </a:bodyPr>
          <a:lstStyle/>
          <a:p>
            <a:pPr indent="0" lvl="0" marL="0" rtl="0" algn="l">
              <a:lnSpc>
                <a:spcPct val="100000"/>
              </a:lnSpc>
              <a:spcBef>
                <a:spcPts val="0"/>
              </a:spcBef>
              <a:spcAft>
                <a:spcPts val="0"/>
              </a:spcAft>
              <a:buSzPts val="2700"/>
              <a:buNone/>
            </a:pPr>
            <a:r>
              <a:rPr lang="en-GB" sz="1400"/>
              <a:t>Date: 30-May-2023</a:t>
            </a:r>
            <a:endParaRPr sz="14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2"/>
          <p:cNvSpPr txBox="1"/>
          <p:nvPr>
            <p:ph idx="2" type="title"/>
          </p:nvPr>
        </p:nvSpPr>
        <p:spPr>
          <a:xfrm>
            <a:off x="272075" y="186399"/>
            <a:ext cx="7608600" cy="5136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800"/>
              <a:buNone/>
            </a:pPr>
            <a:r>
              <a:rPr lang="en-GB" sz="2000">
                <a:solidFill>
                  <a:schemeClr val="dk1"/>
                </a:solidFill>
                <a:latin typeface="Montserrat Medium"/>
                <a:ea typeface="Montserrat Medium"/>
                <a:cs typeface="Montserrat Medium"/>
                <a:sym typeface="Montserrat Medium"/>
              </a:rPr>
              <a:t>TFM Team</a:t>
            </a:r>
            <a:endParaRPr sz="2000">
              <a:solidFill>
                <a:schemeClr val="dk1"/>
              </a:solidFill>
              <a:latin typeface="Montserrat Medium"/>
              <a:ea typeface="Montserrat Medium"/>
              <a:cs typeface="Montserrat Medium"/>
              <a:sym typeface="Montserrat Medium"/>
            </a:endParaRPr>
          </a:p>
          <a:p>
            <a:pPr indent="0" lvl="0" marL="0" rtl="0" algn="l">
              <a:lnSpc>
                <a:spcPct val="100000"/>
              </a:lnSpc>
              <a:spcBef>
                <a:spcPts val="0"/>
              </a:spcBef>
              <a:spcAft>
                <a:spcPts val="0"/>
              </a:spcAft>
              <a:buSzPts val="1800"/>
              <a:buNone/>
            </a:pPr>
            <a:r>
              <a:rPr lang="en-GB" sz="1000">
                <a:solidFill>
                  <a:schemeClr val="dk1"/>
                </a:solidFill>
                <a:latin typeface="Montserrat Medium"/>
                <a:ea typeface="Montserrat Medium"/>
                <a:cs typeface="Montserrat Medium"/>
                <a:sym typeface="Montserrat Medium"/>
              </a:rPr>
              <a:t>Presentation of the team</a:t>
            </a:r>
            <a:endParaRPr sz="1000">
              <a:solidFill>
                <a:schemeClr val="dk1"/>
              </a:solidFill>
              <a:latin typeface="Montserrat Medium"/>
              <a:ea typeface="Montserrat Medium"/>
              <a:cs typeface="Montserrat Medium"/>
              <a:sym typeface="Montserrat Medium"/>
            </a:endParaRPr>
          </a:p>
          <a:p>
            <a:pPr indent="0" lvl="0" marL="0" rtl="0" algn="l">
              <a:lnSpc>
                <a:spcPct val="100000"/>
              </a:lnSpc>
              <a:spcBef>
                <a:spcPts val="0"/>
              </a:spcBef>
              <a:spcAft>
                <a:spcPts val="0"/>
              </a:spcAft>
              <a:buSzPts val="1800"/>
              <a:buNone/>
            </a:pPr>
            <a:r>
              <a:t/>
            </a:r>
            <a:endParaRPr sz="1200">
              <a:solidFill>
                <a:schemeClr val="dk1"/>
              </a:solidFill>
            </a:endParaRPr>
          </a:p>
        </p:txBody>
      </p:sp>
      <p:sp>
        <p:nvSpPr>
          <p:cNvPr id="196" name="Google Shape;196;p2"/>
          <p:cNvSpPr/>
          <p:nvPr/>
        </p:nvSpPr>
        <p:spPr>
          <a:xfrm>
            <a:off x="5158050" y="700000"/>
            <a:ext cx="977400" cy="966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2"/>
          <p:cNvSpPr txBox="1"/>
          <p:nvPr/>
        </p:nvSpPr>
        <p:spPr>
          <a:xfrm>
            <a:off x="1916650" y="1712500"/>
            <a:ext cx="1938600" cy="354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1" lang="en-GB" sz="900">
                <a:solidFill>
                  <a:schemeClr val="dk1"/>
                </a:solidFill>
                <a:latin typeface="Montserrat"/>
                <a:ea typeface="Montserrat"/>
                <a:cs typeface="Montserrat"/>
                <a:sym typeface="Montserrat"/>
              </a:rPr>
              <a:t>Bruno Pedemonte</a:t>
            </a:r>
            <a:endParaRPr b="1" sz="9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200"/>
              <a:buFont typeface="Arial"/>
              <a:buNone/>
            </a:pPr>
            <a:r>
              <a:rPr lang="en-GB" sz="900">
                <a:solidFill>
                  <a:schemeClr val="dk1"/>
                </a:solidFill>
                <a:latin typeface="Montserrat"/>
                <a:ea typeface="Montserrat"/>
                <a:cs typeface="Montserrat"/>
                <a:sym typeface="Montserrat"/>
              </a:rPr>
              <a:t>Senior Business Data Analyst</a:t>
            </a:r>
            <a:endParaRPr sz="900">
              <a:solidFill>
                <a:schemeClr val="dk1"/>
              </a:solidFill>
              <a:latin typeface="Montserrat"/>
              <a:ea typeface="Montserrat"/>
              <a:cs typeface="Montserrat"/>
              <a:sym typeface="Montserrat"/>
            </a:endParaRPr>
          </a:p>
        </p:txBody>
      </p:sp>
      <p:pic>
        <p:nvPicPr>
          <p:cNvPr id="198" name="Google Shape;198;p2"/>
          <p:cNvPicPr preferRelativeResize="0"/>
          <p:nvPr/>
        </p:nvPicPr>
        <p:blipFill>
          <a:blip r:embed="rId3">
            <a:alphaModFix/>
          </a:blip>
          <a:stretch>
            <a:fillRect/>
          </a:stretch>
        </p:blipFill>
        <p:spPr>
          <a:xfrm>
            <a:off x="2303375" y="615700"/>
            <a:ext cx="1231500" cy="1135500"/>
          </a:xfrm>
          <a:prstGeom prst="ellipse">
            <a:avLst/>
          </a:prstGeom>
          <a:noFill/>
          <a:ln>
            <a:noFill/>
          </a:ln>
        </p:spPr>
      </p:pic>
      <p:sp>
        <p:nvSpPr>
          <p:cNvPr id="199" name="Google Shape;199;p2"/>
          <p:cNvSpPr txBox="1"/>
          <p:nvPr/>
        </p:nvSpPr>
        <p:spPr>
          <a:xfrm>
            <a:off x="4677450" y="1712500"/>
            <a:ext cx="1938600" cy="354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1" lang="en-GB" sz="900">
                <a:solidFill>
                  <a:schemeClr val="dk1"/>
                </a:solidFill>
                <a:latin typeface="Montserrat"/>
                <a:ea typeface="Montserrat"/>
                <a:cs typeface="Montserrat"/>
                <a:sym typeface="Montserrat"/>
              </a:rPr>
              <a:t>Arnau Andrews</a:t>
            </a:r>
            <a:endParaRPr b="1" sz="9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200"/>
              <a:buFont typeface="Arial"/>
              <a:buNone/>
            </a:pPr>
            <a:r>
              <a:rPr lang="en-GB" sz="900">
                <a:solidFill>
                  <a:schemeClr val="dk1"/>
                </a:solidFill>
                <a:latin typeface="Montserrat"/>
                <a:ea typeface="Montserrat"/>
                <a:cs typeface="Montserrat"/>
                <a:sym typeface="Montserrat"/>
              </a:rPr>
              <a:t>         Data Science Student</a:t>
            </a:r>
            <a:endParaRPr sz="900">
              <a:solidFill>
                <a:schemeClr val="dk1"/>
              </a:solidFill>
              <a:latin typeface="Montserrat"/>
              <a:ea typeface="Montserrat"/>
              <a:cs typeface="Montserrat"/>
              <a:sym typeface="Montserrat"/>
            </a:endParaRPr>
          </a:p>
        </p:txBody>
      </p:sp>
      <p:pic>
        <p:nvPicPr>
          <p:cNvPr id="200" name="Google Shape;200;p2"/>
          <p:cNvPicPr preferRelativeResize="0"/>
          <p:nvPr/>
        </p:nvPicPr>
        <p:blipFill>
          <a:blip r:embed="rId4">
            <a:alphaModFix/>
          </a:blip>
          <a:stretch>
            <a:fillRect/>
          </a:stretch>
        </p:blipFill>
        <p:spPr>
          <a:xfrm>
            <a:off x="5031000" y="619150"/>
            <a:ext cx="1231500" cy="1128600"/>
          </a:xfrm>
          <a:prstGeom prst="ellipse">
            <a:avLst/>
          </a:prstGeom>
          <a:noFill/>
          <a:ln>
            <a:noFill/>
          </a:ln>
        </p:spPr>
      </p:pic>
      <p:sp>
        <p:nvSpPr>
          <p:cNvPr id="201" name="Google Shape;201;p2"/>
          <p:cNvSpPr txBox="1"/>
          <p:nvPr/>
        </p:nvSpPr>
        <p:spPr>
          <a:xfrm>
            <a:off x="1916650" y="3846450"/>
            <a:ext cx="1938600" cy="354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1" lang="en-GB" sz="900">
                <a:solidFill>
                  <a:schemeClr val="dk1"/>
                </a:solidFill>
                <a:latin typeface="Montserrat"/>
                <a:ea typeface="Montserrat"/>
                <a:cs typeface="Montserrat"/>
                <a:sym typeface="Montserrat"/>
              </a:rPr>
              <a:t>Camila Silva</a:t>
            </a:r>
            <a:endParaRPr b="1" sz="900">
              <a:solidFill>
                <a:schemeClr val="dk1"/>
              </a:solidFill>
              <a:latin typeface="Montserrat"/>
              <a:ea typeface="Montserrat"/>
              <a:cs typeface="Montserrat"/>
              <a:sym typeface="Montserrat"/>
            </a:endParaRPr>
          </a:p>
          <a:p>
            <a:pPr indent="0" lvl="0" marL="0" marR="0" rtl="0" algn="ctr">
              <a:lnSpc>
                <a:spcPct val="100000"/>
              </a:lnSpc>
              <a:spcBef>
                <a:spcPts val="0"/>
              </a:spcBef>
              <a:spcAft>
                <a:spcPts val="0"/>
              </a:spcAft>
              <a:buClr>
                <a:srgbClr val="000000"/>
              </a:buClr>
              <a:buSzPts val="1200"/>
              <a:buFont typeface="Arial"/>
              <a:buNone/>
            </a:pPr>
            <a:r>
              <a:rPr lang="en-GB" sz="900">
                <a:solidFill>
                  <a:schemeClr val="dk1"/>
                </a:solidFill>
                <a:latin typeface="Montserrat"/>
                <a:ea typeface="Montserrat"/>
                <a:cs typeface="Montserrat"/>
                <a:sym typeface="Montserrat"/>
              </a:rPr>
              <a:t>Data Scientist</a:t>
            </a:r>
            <a:endParaRPr sz="900">
              <a:solidFill>
                <a:schemeClr val="dk1"/>
              </a:solidFill>
              <a:latin typeface="Montserrat"/>
              <a:ea typeface="Montserrat"/>
              <a:cs typeface="Montserrat"/>
              <a:sym typeface="Montserrat"/>
            </a:endParaRPr>
          </a:p>
        </p:txBody>
      </p:sp>
      <p:sp>
        <p:nvSpPr>
          <p:cNvPr id="202" name="Google Shape;202;p2"/>
          <p:cNvSpPr txBox="1"/>
          <p:nvPr/>
        </p:nvSpPr>
        <p:spPr>
          <a:xfrm>
            <a:off x="4677450" y="3846450"/>
            <a:ext cx="1938600" cy="354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1" lang="en-GB" sz="900">
                <a:solidFill>
                  <a:schemeClr val="dk1"/>
                </a:solidFill>
                <a:latin typeface="Montserrat"/>
                <a:ea typeface="Montserrat"/>
                <a:cs typeface="Montserrat"/>
                <a:sym typeface="Montserrat"/>
              </a:rPr>
              <a:t>Oriol Masias</a:t>
            </a:r>
            <a:endParaRPr b="1" sz="900">
              <a:solidFill>
                <a:schemeClr val="dk1"/>
              </a:solidFill>
              <a:latin typeface="Montserrat"/>
              <a:ea typeface="Montserrat"/>
              <a:cs typeface="Montserrat"/>
              <a:sym typeface="Montserrat"/>
            </a:endParaRPr>
          </a:p>
          <a:p>
            <a:pPr indent="0" lvl="0" marL="251999" marR="0" rtl="0" algn="l">
              <a:lnSpc>
                <a:spcPct val="100000"/>
              </a:lnSpc>
              <a:spcBef>
                <a:spcPts val="0"/>
              </a:spcBef>
              <a:spcAft>
                <a:spcPts val="0"/>
              </a:spcAft>
              <a:buClr>
                <a:srgbClr val="000000"/>
              </a:buClr>
              <a:buSzPts val="1200"/>
              <a:buFont typeface="Arial"/>
              <a:buNone/>
            </a:pPr>
            <a:r>
              <a:rPr lang="en-GB" sz="900">
                <a:solidFill>
                  <a:schemeClr val="dk1"/>
                </a:solidFill>
                <a:latin typeface="Montserrat"/>
                <a:ea typeface="Montserrat"/>
                <a:cs typeface="Montserrat"/>
                <a:sym typeface="Montserrat"/>
              </a:rPr>
              <a:t>Data Science Student</a:t>
            </a:r>
            <a:endParaRPr sz="900">
              <a:solidFill>
                <a:schemeClr val="dk1"/>
              </a:solidFill>
              <a:latin typeface="Montserrat"/>
              <a:ea typeface="Montserrat"/>
              <a:cs typeface="Montserrat"/>
              <a:sym typeface="Montserrat"/>
            </a:endParaRPr>
          </a:p>
        </p:txBody>
      </p:sp>
      <p:pic>
        <p:nvPicPr>
          <p:cNvPr id="203" name="Google Shape;203;p2"/>
          <p:cNvPicPr preferRelativeResize="0"/>
          <p:nvPr/>
        </p:nvPicPr>
        <p:blipFill rotWithShape="1">
          <a:blip r:embed="rId5">
            <a:alphaModFix/>
          </a:blip>
          <a:srcRect b="15427" l="0" r="0" t="15420"/>
          <a:stretch/>
        </p:blipFill>
        <p:spPr>
          <a:xfrm>
            <a:off x="2270200" y="2640025"/>
            <a:ext cx="1231500" cy="1134000"/>
          </a:xfrm>
          <a:prstGeom prst="ellipse">
            <a:avLst/>
          </a:prstGeom>
          <a:noFill/>
          <a:ln>
            <a:noFill/>
          </a:ln>
        </p:spPr>
      </p:pic>
      <p:pic>
        <p:nvPicPr>
          <p:cNvPr id="204" name="Google Shape;204;p2"/>
          <p:cNvPicPr preferRelativeResize="0"/>
          <p:nvPr/>
        </p:nvPicPr>
        <p:blipFill rotWithShape="1">
          <a:blip r:embed="rId6">
            <a:alphaModFix/>
          </a:blip>
          <a:srcRect b="0" l="14363" r="14355" t="0"/>
          <a:stretch/>
        </p:blipFill>
        <p:spPr>
          <a:xfrm>
            <a:off x="5031000" y="2639275"/>
            <a:ext cx="1231500" cy="1135500"/>
          </a:xfrm>
          <a:prstGeom prst="ellipse">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g24bd6862e4d_3_0"/>
          <p:cNvSpPr txBox="1"/>
          <p:nvPr>
            <p:ph idx="2" type="title"/>
          </p:nvPr>
        </p:nvSpPr>
        <p:spPr>
          <a:xfrm>
            <a:off x="272075" y="186399"/>
            <a:ext cx="7608600" cy="5136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800"/>
              <a:buNone/>
            </a:pPr>
            <a:r>
              <a:rPr lang="en-GB" sz="2000">
                <a:solidFill>
                  <a:schemeClr val="dk1"/>
                </a:solidFill>
                <a:latin typeface="Montserrat Medium"/>
                <a:ea typeface="Montserrat Medium"/>
                <a:cs typeface="Montserrat Medium"/>
                <a:sym typeface="Montserrat Medium"/>
              </a:rPr>
              <a:t>Business Problem</a:t>
            </a:r>
            <a:endParaRPr sz="2000">
              <a:solidFill>
                <a:schemeClr val="dk1"/>
              </a:solidFill>
              <a:latin typeface="Montserrat Medium"/>
              <a:ea typeface="Montserrat Medium"/>
              <a:cs typeface="Montserrat Medium"/>
              <a:sym typeface="Montserrat Medium"/>
            </a:endParaRPr>
          </a:p>
          <a:p>
            <a:pPr indent="0" lvl="0" marL="0" rtl="0" algn="l">
              <a:lnSpc>
                <a:spcPct val="100000"/>
              </a:lnSpc>
              <a:spcBef>
                <a:spcPts val="0"/>
              </a:spcBef>
              <a:spcAft>
                <a:spcPts val="0"/>
              </a:spcAft>
              <a:buSzPts val="1800"/>
              <a:buNone/>
            </a:pPr>
            <a:r>
              <a:rPr lang="en-GB" sz="1000">
                <a:solidFill>
                  <a:schemeClr val="dk1"/>
                </a:solidFill>
                <a:latin typeface="Montserrat Medium"/>
                <a:ea typeface="Montserrat Medium"/>
                <a:cs typeface="Montserrat Medium"/>
                <a:sym typeface="Montserrat Medium"/>
              </a:rPr>
              <a:t>Definitions</a:t>
            </a:r>
            <a:endParaRPr sz="1000">
              <a:solidFill>
                <a:schemeClr val="dk1"/>
              </a:solidFill>
              <a:latin typeface="Montserrat Medium"/>
              <a:ea typeface="Montserrat Medium"/>
              <a:cs typeface="Montserrat Medium"/>
              <a:sym typeface="Montserrat Medium"/>
            </a:endParaRPr>
          </a:p>
          <a:p>
            <a:pPr indent="0" lvl="0" marL="0" rtl="0" algn="l">
              <a:lnSpc>
                <a:spcPct val="100000"/>
              </a:lnSpc>
              <a:spcBef>
                <a:spcPts val="0"/>
              </a:spcBef>
              <a:spcAft>
                <a:spcPts val="0"/>
              </a:spcAft>
              <a:buSzPts val="1800"/>
              <a:buNone/>
            </a:pPr>
            <a:r>
              <a:t/>
            </a:r>
            <a:endParaRPr sz="1200">
              <a:solidFill>
                <a:schemeClr val="dk1"/>
              </a:solidFill>
            </a:endParaRPr>
          </a:p>
        </p:txBody>
      </p:sp>
      <p:sp>
        <p:nvSpPr>
          <p:cNvPr id="210" name="Google Shape;210;g24bd6862e4d_3_0"/>
          <p:cNvSpPr txBox="1"/>
          <p:nvPr/>
        </p:nvSpPr>
        <p:spPr>
          <a:xfrm>
            <a:off x="269875" y="1066225"/>
            <a:ext cx="8370900" cy="3869100"/>
          </a:xfrm>
          <a:prstGeom prst="rect">
            <a:avLst/>
          </a:prstGeom>
          <a:noFill/>
          <a:ln>
            <a:noFill/>
          </a:ln>
        </p:spPr>
        <p:txBody>
          <a:bodyPr anchorCtr="0" anchor="t" bIns="91425" lIns="91425" spcFirstLastPara="1" rIns="91425" wrap="square" tIns="91425">
            <a:noAutofit/>
          </a:bodyPr>
          <a:lstStyle/>
          <a:p>
            <a:pPr indent="-304800" lvl="0" marL="457200" marR="0" rtl="0" algn="l">
              <a:lnSpc>
                <a:spcPct val="100000"/>
              </a:lnSpc>
              <a:spcBef>
                <a:spcPts val="0"/>
              </a:spcBef>
              <a:spcAft>
                <a:spcPts val="0"/>
              </a:spcAft>
              <a:buClr>
                <a:schemeClr val="dk1"/>
              </a:buClr>
              <a:buSzPts val="1200"/>
              <a:buFont typeface="Montserrat"/>
              <a:buChar char="●"/>
            </a:pPr>
            <a:r>
              <a:rPr lang="en-GB" sz="1200">
                <a:solidFill>
                  <a:schemeClr val="dk1"/>
                </a:solidFill>
                <a:latin typeface="Montserrat"/>
                <a:ea typeface="Montserrat"/>
                <a:cs typeface="Montserrat"/>
                <a:sym typeface="Montserrat"/>
              </a:rPr>
              <a:t>How will we define </a:t>
            </a:r>
            <a:r>
              <a:rPr b="1" lang="en-GB" sz="1200">
                <a:solidFill>
                  <a:schemeClr val="dk1"/>
                </a:solidFill>
                <a:latin typeface="Montserrat"/>
                <a:ea typeface="Montserrat"/>
                <a:cs typeface="Montserrat"/>
                <a:sym typeface="Montserrat"/>
                <a:extLst>
                  <a:ext uri="http://customooxmlschemas.google.com/">
                    <go:slidesCustomData xmlns:go="http://customooxmlschemas.google.com/" textRoundtripDataId="0"/>
                  </a:ext>
                </a:extLst>
              </a:rPr>
              <a:t>Churn</a:t>
            </a:r>
            <a:r>
              <a:rPr lang="en-GB" sz="1200">
                <a:solidFill>
                  <a:schemeClr val="dk1"/>
                </a:solidFill>
                <a:latin typeface="Montserrat"/>
                <a:ea typeface="Montserrat"/>
                <a:cs typeface="Montserrat"/>
                <a:sym typeface="Montserrat"/>
              </a:rPr>
              <a:t>?</a:t>
            </a:r>
            <a:endParaRPr sz="1200">
              <a:solidFill>
                <a:schemeClr val="dk1"/>
              </a:solidFill>
              <a:latin typeface="Montserrat"/>
              <a:ea typeface="Montserrat"/>
              <a:cs typeface="Montserrat"/>
              <a:sym typeface="Montserrat"/>
            </a:endParaRPr>
          </a:p>
          <a:p>
            <a:pPr indent="-304800" lvl="1" marL="914400" rtl="0" algn="l">
              <a:lnSpc>
                <a:spcPct val="115000"/>
              </a:lnSpc>
              <a:spcBef>
                <a:spcPts val="0"/>
              </a:spcBef>
              <a:spcAft>
                <a:spcPts val="0"/>
              </a:spcAft>
              <a:buClr>
                <a:schemeClr val="dk1"/>
              </a:buClr>
              <a:buSzPts val="1200"/>
              <a:buFont typeface="Montserrat"/>
              <a:buChar char="○"/>
            </a:pPr>
            <a:r>
              <a:rPr lang="en-GB" sz="1200" u="sng">
                <a:solidFill>
                  <a:schemeClr val="dk1"/>
                </a:solidFill>
                <a:latin typeface="Montserrat"/>
                <a:ea typeface="Montserrat"/>
                <a:cs typeface="Montserrat"/>
                <a:sym typeface="Montserrat"/>
              </a:rPr>
              <a:t>Current proposal</a:t>
            </a:r>
            <a:r>
              <a:rPr lang="en-GB" sz="1200">
                <a:solidFill>
                  <a:schemeClr val="dk1"/>
                </a:solidFill>
                <a:latin typeface="Montserrat"/>
                <a:ea typeface="Montserrat"/>
                <a:cs typeface="Montserrat"/>
                <a:sym typeface="Montserrat"/>
              </a:rPr>
              <a:t>: </a:t>
            </a:r>
            <a:r>
              <a:rPr lang="en-GB" sz="1200">
                <a:solidFill>
                  <a:schemeClr val="dk1"/>
                </a:solidFill>
                <a:latin typeface="Montserrat"/>
                <a:ea typeface="Montserrat"/>
                <a:cs typeface="Montserrat"/>
                <a:sym typeface="Montserrat"/>
              </a:rPr>
              <a:t>A venue that has been churn and has not returned in 6 months</a:t>
            </a:r>
            <a:endParaRPr sz="1200">
              <a:solidFill>
                <a:schemeClr val="dk1"/>
              </a:solidFill>
              <a:latin typeface="Montserrat"/>
              <a:ea typeface="Montserrat"/>
              <a:cs typeface="Montserrat"/>
              <a:sym typeface="Montserrat"/>
            </a:endParaRPr>
          </a:p>
          <a:p>
            <a:pPr indent="-304800" lvl="1" marL="914400" rtl="0" algn="l">
              <a:lnSpc>
                <a:spcPct val="115000"/>
              </a:lnSpc>
              <a:spcBef>
                <a:spcPts val="0"/>
              </a:spcBef>
              <a:spcAft>
                <a:spcPts val="0"/>
              </a:spcAft>
              <a:buClr>
                <a:schemeClr val="dk1"/>
              </a:buClr>
              <a:buSzPts val="1200"/>
              <a:buFont typeface="Montserrat"/>
              <a:buChar char="○"/>
            </a:pPr>
            <a:r>
              <a:rPr lang="en-GB" sz="1200" u="sng">
                <a:solidFill>
                  <a:schemeClr val="dk1"/>
                </a:solidFill>
                <a:latin typeface="Montserrat"/>
                <a:ea typeface="Montserrat"/>
                <a:cs typeface="Montserrat"/>
                <a:sym typeface="Montserrat"/>
              </a:rPr>
              <a:t>Team proposal</a:t>
            </a:r>
            <a:r>
              <a:rPr lang="en-GB" sz="1200">
                <a:solidFill>
                  <a:schemeClr val="dk1"/>
                </a:solidFill>
                <a:latin typeface="Montserrat"/>
                <a:ea typeface="Montserrat"/>
                <a:cs typeface="Montserrat"/>
                <a:sym typeface="Montserrat"/>
              </a:rPr>
              <a:t>: A venue that has been churn and has not returned in 2-3 month.</a:t>
            </a:r>
            <a:endParaRPr sz="1200">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sz="1200">
              <a:solidFill>
                <a:schemeClr val="dk1"/>
              </a:solidFill>
              <a:latin typeface="Montserrat"/>
              <a:ea typeface="Montserrat"/>
              <a:cs typeface="Montserrat"/>
              <a:sym typeface="Montserrat"/>
            </a:endParaRPr>
          </a:p>
          <a:p>
            <a:pPr indent="0" lvl="0" marL="0" rtl="0" algn="l">
              <a:spcBef>
                <a:spcPts val="0"/>
              </a:spcBef>
              <a:spcAft>
                <a:spcPts val="0"/>
              </a:spcAft>
              <a:buNone/>
            </a:pPr>
            <a:r>
              <a:rPr lang="en-GB" sz="1200">
                <a:solidFill>
                  <a:schemeClr val="dk1"/>
                </a:solidFill>
                <a:latin typeface="Montserrat"/>
                <a:ea typeface="Montserrat"/>
                <a:cs typeface="Montserrat"/>
                <a:sym typeface="Montserrat"/>
              </a:rPr>
              <a:t>	&gt; used variables: disabled_date and latest_live_date.</a:t>
            </a:r>
            <a:endParaRPr sz="1200">
              <a:solidFill>
                <a:schemeClr val="dk1"/>
              </a:solidFill>
              <a:latin typeface="Montserrat"/>
              <a:ea typeface="Montserrat"/>
              <a:cs typeface="Montserrat"/>
              <a:sym typeface="Montserrat"/>
            </a:endParaRPr>
          </a:p>
          <a:p>
            <a:pPr indent="0" lvl="0" marL="0" rtl="0" algn="l">
              <a:spcBef>
                <a:spcPts val="0"/>
              </a:spcBef>
              <a:spcAft>
                <a:spcPts val="0"/>
              </a:spcAft>
              <a:buNone/>
            </a:pPr>
            <a:r>
              <a:rPr lang="en-GB" sz="1200">
                <a:solidFill>
                  <a:schemeClr val="dk1"/>
                </a:solidFill>
                <a:latin typeface="Montserrat"/>
                <a:ea typeface="Montserrat"/>
                <a:cs typeface="Montserrat"/>
                <a:sym typeface="Montserrat"/>
              </a:rPr>
              <a:t>	&gt; A venue cannot be defined as churned before the established period. </a:t>
            </a:r>
            <a:endParaRPr sz="1200">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sz="1200">
              <a:solidFill>
                <a:schemeClr val="dk1"/>
              </a:solidFill>
              <a:latin typeface="Montserrat"/>
              <a:ea typeface="Montserrat"/>
              <a:cs typeface="Montserrat"/>
              <a:sym typeface="Montserrat"/>
            </a:endParaRPr>
          </a:p>
          <a:p>
            <a:pPr indent="-304800" lvl="0" marL="457200" rtl="0" algn="l">
              <a:spcBef>
                <a:spcPts val="0"/>
              </a:spcBef>
              <a:spcAft>
                <a:spcPts val="0"/>
              </a:spcAft>
              <a:buClr>
                <a:schemeClr val="dk1"/>
              </a:buClr>
              <a:buSzPts val="1200"/>
              <a:buFont typeface="Montserrat"/>
              <a:buChar char="●"/>
            </a:pPr>
            <a:r>
              <a:rPr lang="en-GB" sz="1200">
                <a:solidFill>
                  <a:schemeClr val="dk1"/>
                </a:solidFill>
                <a:latin typeface="Montserrat"/>
                <a:ea typeface="Montserrat"/>
                <a:cs typeface="Montserrat"/>
                <a:sym typeface="Montserrat"/>
              </a:rPr>
              <a:t>What are </a:t>
            </a:r>
            <a:r>
              <a:rPr b="1" lang="en-GB" sz="1200">
                <a:solidFill>
                  <a:schemeClr val="dk1"/>
                </a:solidFill>
                <a:latin typeface="Montserrat"/>
                <a:ea typeface="Montserrat"/>
                <a:cs typeface="Montserrat"/>
                <a:sym typeface="Montserrat"/>
              </a:rPr>
              <a:t>outputs to the model</a:t>
            </a:r>
            <a:r>
              <a:rPr lang="en-GB" sz="1200">
                <a:solidFill>
                  <a:schemeClr val="dk1"/>
                </a:solidFill>
                <a:latin typeface="Montserrat"/>
                <a:ea typeface="Montserrat"/>
                <a:cs typeface="Montserrat"/>
                <a:sym typeface="Montserrat"/>
              </a:rPr>
              <a:t>?</a:t>
            </a:r>
            <a:endParaRPr sz="1200">
              <a:solidFill>
                <a:schemeClr val="dk1"/>
              </a:solidFill>
              <a:latin typeface="Montserrat"/>
              <a:ea typeface="Montserrat"/>
              <a:cs typeface="Montserrat"/>
              <a:sym typeface="Montserrat"/>
            </a:endParaRPr>
          </a:p>
          <a:p>
            <a:pPr indent="0" lvl="0" marL="457200" marR="38100" rtl="0" algn="l">
              <a:lnSpc>
                <a:spcPct val="128571"/>
              </a:lnSpc>
              <a:spcBef>
                <a:spcPts val="0"/>
              </a:spcBef>
              <a:spcAft>
                <a:spcPts val="0"/>
              </a:spcAft>
              <a:buNone/>
            </a:pPr>
            <a:r>
              <a:rPr lang="en-GB" sz="1200" strike="sngStrike">
                <a:solidFill>
                  <a:schemeClr val="dk1"/>
                </a:solidFill>
                <a:latin typeface="Montserrat"/>
                <a:ea typeface="Montserrat"/>
                <a:cs typeface="Montserrat"/>
                <a:sym typeface="Montserrat"/>
              </a:rPr>
              <a:t>The output will be 1 (&gt;50% chance to churn) or 0 (&lt;50% chance to churn)</a:t>
            </a:r>
            <a:endParaRPr sz="1200" strike="sngStrike">
              <a:solidFill>
                <a:schemeClr val="dk1"/>
              </a:solidFill>
              <a:latin typeface="Montserrat"/>
              <a:ea typeface="Montserrat"/>
              <a:cs typeface="Montserrat"/>
              <a:sym typeface="Montserrat"/>
            </a:endParaRPr>
          </a:p>
          <a:p>
            <a:pPr indent="0" lvl="0" marL="457200" marR="38100" rtl="0" algn="l">
              <a:lnSpc>
                <a:spcPct val="128571"/>
              </a:lnSpc>
              <a:spcBef>
                <a:spcPts val="0"/>
              </a:spcBef>
              <a:spcAft>
                <a:spcPts val="0"/>
              </a:spcAft>
              <a:buNone/>
            </a:pPr>
            <a:r>
              <a:rPr lang="en-GB" sz="1200">
                <a:solidFill>
                  <a:schemeClr val="dk1"/>
                </a:solidFill>
                <a:latin typeface="Montserrat"/>
                <a:ea typeface="Montserrat"/>
                <a:cs typeface="Montserrat"/>
                <a:sym typeface="Montserrat"/>
              </a:rPr>
              <a:t>The output will be the propensity to churn (%). </a:t>
            </a:r>
            <a:endParaRPr sz="1200">
              <a:solidFill>
                <a:schemeClr val="dk1"/>
              </a:solidFill>
              <a:latin typeface="Montserrat"/>
              <a:ea typeface="Montserrat"/>
              <a:cs typeface="Montserrat"/>
              <a:sym typeface="Montserrat"/>
            </a:endParaRPr>
          </a:p>
          <a:p>
            <a:pPr indent="0" lvl="0" marL="457200" marR="38100" rtl="0" algn="l">
              <a:lnSpc>
                <a:spcPct val="128571"/>
              </a:lnSpc>
              <a:spcBef>
                <a:spcPts val="0"/>
              </a:spcBef>
              <a:spcAft>
                <a:spcPts val="0"/>
              </a:spcAft>
              <a:buNone/>
            </a:pPr>
            <a:r>
              <a:t/>
            </a:r>
            <a:endParaRPr sz="1200">
              <a:solidFill>
                <a:schemeClr val="dk1"/>
              </a:solidFill>
              <a:latin typeface="Montserrat"/>
              <a:ea typeface="Montserrat"/>
              <a:cs typeface="Montserrat"/>
              <a:sym typeface="Montserrat"/>
            </a:endParaRPr>
          </a:p>
          <a:p>
            <a:pPr indent="-304800" lvl="0" marL="457200" rtl="0" algn="l">
              <a:spcBef>
                <a:spcPts val="0"/>
              </a:spcBef>
              <a:spcAft>
                <a:spcPts val="0"/>
              </a:spcAft>
              <a:buClr>
                <a:schemeClr val="dk1"/>
              </a:buClr>
              <a:buSzPts val="1200"/>
              <a:buFont typeface="Montserrat"/>
              <a:buChar char="●"/>
            </a:pPr>
            <a:r>
              <a:rPr lang="en-GB" sz="1200">
                <a:solidFill>
                  <a:schemeClr val="dk1"/>
                </a:solidFill>
                <a:latin typeface="Montserrat"/>
                <a:ea typeface="Montserrat"/>
                <a:cs typeface="Montserrat"/>
                <a:sym typeface="Montserrat"/>
              </a:rPr>
              <a:t>What do we </a:t>
            </a:r>
            <a:r>
              <a:rPr b="1" lang="en-GB" sz="1200">
                <a:solidFill>
                  <a:schemeClr val="dk1"/>
                </a:solidFill>
                <a:latin typeface="Montserrat"/>
                <a:ea typeface="Montserrat"/>
                <a:cs typeface="Montserrat"/>
                <a:sym typeface="Montserrat"/>
              </a:rPr>
              <a:t>do with the predictions</a:t>
            </a:r>
            <a:r>
              <a:rPr lang="en-GB" sz="1200">
                <a:solidFill>
                  <a:schemeClr val="dk1"/>
                </a:solidFill>
                <a:latin typeface="Montserrat"/>
                <a:ea typeface="Montserrat"/>
                <a:cs typeface="Montserrat"/>
                <a:sym typeface="Montserrat"/>
              </a:rPr>
              <a:t>?</a:t>
            </a:r>
            <a:endParaRPr sz="1200">
              <a:solidFill>
                <a:schemeClr val="dk1"/>
              </a:solidFill>
              <a:latin typeface="Montserrat"/>
              <a:ea typeface="Montserrat"/>
              <a:cs typeface="Montserrat"/>
              <a:sym typeface="Montserrat"/>
            </a:endParaRPr>
          </a:p>
          <a:p>
            <a:pPr indent="-304800" lvl="1" marL="914400" rtl="0" algn="l">
              <a:spcBef>
                <a:spcPts val="0"/>
              </a:spcBef>
              <a:spcAft>
                <a:spcPts val="0"/>
              </a:spcAft>
              <a:buClr>
                <a:schemeClr val="dk1"/>
              </a:buClr>
              <a:buSzPts val="1200"/>
              <a:buFont typeface="Montserrat"/>
              <a:buChar char="○"/>
            </a:pPr>
            <a:r>
              <a:rPr lang="en-GB" sz="1200">
                <a:solidFill>
                  <a:schemeClr val="dk1"/>
                </a:solidFill>
                <a:latin typeface="Montserrat"/>
                <a:ea typeface="Montserrat"/>
                <a:cs typeface="Montserrat"/>
                <a:sym typeface="Montserrat"/>
              </a:rPr>
              <a:t>The goal of this project is to identify which are the venues that are most likely to churn and flag them to Supply and Marketing teams in an effort to reduce the Venue Churn rate.</a:t>
            </a:r>
            <a:endParaRPr sz="1200">
              <a:solidFill>
                <a:schemeClr val="dk1"/>
              </a:solidFill>
              <a:latin typeface="Montserrat"/>
              <a:ea typeface="Montserrat"/>
              <a:cs typeface="Montserrat"/>
              <a:sym typeface="Montserrat"/>
            </a:endParaRPr>
          </a:p>
          <a:p>
            <a:pPr indent="0" lvl="0" marL="457200" marR="38100" rtl="0" algn="l">
              <a:lnSpc>
                <a:spcPct val="128571"/>
              </a:lnSpc>
              <a:spcBef>
                <a:spcPts val="0"/>
              </a:spcBef>
              <a:spcAft>
                <a:spcPts val="0"/>
              </a:spcAft>
              <a:buNone/>
            </a:pPr>
            <a:r>
              <a:rPr lang="en-GB" sz="1200">
                <a:solidFill>
                  <a:schemeClr val="dk1"/>
                </a:solidFill>
                <a:latin typeface="Montserrat"/>
                <a:ea typeface="Montserrat"/>
                <a:cs typeface="Montserrat"/>
                <a:sym typeface="Montserrat"/>
              </a:rPr>
              <a:t>           </a:t>
            </a:r>
            <a:endParaRPr sz="1200">
              <a:solidFill>
                <a:schemeClr val="dk1"/>
              </a:solidFill>
              <a:latin typeface="Montserrat"/>
              <a:ea typeface="Montserrat"/>
              <a:cs typeface="Montserrat"/>
              <a:sym typeface="Montserrat"/>
            </a:endParaRPr>
          </a:p>
          <a:p>
            <a:pPr indent="-304800" lvl="0" marL="457200" rtl="0" algn="l">
              <a:spcBef>
                <a:spcPts val="0"/>
              </a:spcBef>
              <a:spcAft>
                <a:spcPts val="0"/>
              </a:spcAft>
              <a:buClr>
                <a:schemeClr val="dk1"/>
              </a:buClr>
              <a:buSzPts val="1200"/>
              <a:buFont typeface="Montserrat"/>
              <a:buChar char="●"/>
            </a:pPr>
            <a:r>
              <a:rPr b="1" lang="en-GB" sz="1200">
                <a:solidFill>
                  <a:schemeClr val="dk1"/>
                </a:solidFill>
                <a:latin typeface="Montserrat"/>
                <a:ea typeface="Montserrat"/>
                <a:cs typeface="Montserrat"/>
                <a:sym typeface="Montserrat"/>
              </a:rPr>
              <a:t>When are we making predictions</a:t>
            </a:r>
            <a:r>
              <a:rPr lang="en-GB" sz="1200">
                <a:solidFill>
                  <a:schemeClr val="dk1"/>
                </a:solidFill>
                <a:latin typeface="Montserrat"/>
                <a:ea typeface="Montserrat"/>
                <a:cs typeface="Montserrat"/>
                <a:sym typeface="Montserrat"/>
              </a:rPr>
              <a:t>?</a:t>
            </a:r>
            <a:endParaRPr sz="1200">
              <a:solidFill>
                <a:schemeClr val="dk1"/>
              </a:solidFill>
              <a:latin typeface="Montserrat"/>
              <a:ea typeface="Montserrat"/>
              <a:cs typeface="Montserrat"/>
              <a:sym typeface="Montserrat"/>
            </a:endParaRPr>
          </a:p>
          <a:p>
            <a:pPr indent="-304800" lvl="1" marL="914400" rtl="0" algn="l">
              <a:spcBef>
                <a:spcPts val="0"/>
              </a:spcBef>
              <a:spcAft>
                <a:spcPts val="0"/>
              </a:spcAft>
              <a:buClr>
                <a:schemeClr val="dk1"/>
              </a:buClr>
              <a:buSzPts val="1200"/>
              <a:buFont typeface="Montserrat"/>
              <a:buChar char="○"/>
            </a:pPr>
            <a:r>
              <a:rPr lang="en-GB" sz="1200" strike="sngStrike">
                <a:solidFill>
                  <a:schemeClr val="dk1"/>
                </a:solidFill>
                <a:latin typeface="Montserrat"/>
                <a:ea typeface="Montserrat"/>
                <a:cs typeface="Montserrat"/>
                <a:sym typeface="Montserrat"/>
              </a:rPr>
              <a:t>Monthly</a:t>
            </a:r>
            <a:endParaRPr sz="1200" strike="sngStrike">
              <a:solidFill>
                <a:schemeClr val="dk1"/>
              </a:solidFill>
              <a:latin typeface="Montserrat"/>
              <a:ea typeface="Montserrat"/>
              <a:cs typeface="Montserrat"/>
              <a:sym typeface="Montserrat"/>
            </a:endParaRPr>
          </a:p>
          <a:p>
            <a:pPr indent="-304800" lvl="1" marL="914400" rtl="0" algn="l">
              <a:spcBef>
                <a:spcPts val="0"/>
              </a:spcBef>
              <a:spcAft>
                <a:spcPts val="0"/>
              </a:spcAft>
              <a:buClr>
                <a:schemeClr val="dk1"/>
              </a:buClr>
              <a:buSzPts val="1200"/>
              <a:buFont typeface="Montserrat"/>
              <a:buChar char="○"/>
            </a:pPr>
            <a:r>
              <a:rPr lang="en-GB" sz="1200">
                <a:solidFill>
                  <a:schemeClr val="dk1"/>
                </a:solidFill>
                <a:latin typeface="Montserrat"/>
                <a:ea typeface="Montserrat"/>
                <a:cs typeface="Montserrat"/>
                <a:sym typeface="Montserrat"/>
              </a:rPr>
              <a:t>Frequency: Weekly, Aggregate: Monthly (?)</a:t>
            </a:r>
            <a:endParaRPr sz="12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None/>
            </a:pPr>
            <a:r>
              <a:t/>
            </a:r>
            <a:endParaRPr sz="12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200"/>
              <a:buFont typeface="Arial"/>
              <a:buNone/>
            </a:pPr>
            <a:r>
              <a:t/>
            </a:r>
            <a:endParaRPr sz="1200">
              <a:solidFill>
                <a:schemeClr val="dk1"/>
              </a:solidFill>
              <a:latin typeface="Montserrat"/>
              <a:ea typeface="Montserrat"/>
              <a:cs typeface="Montserrat"/>
              <a:sym typeface="Montserra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g24bd6862e4d_3_5"/>
          <p:cNvSpPr txBox="1"/>
          <p:nvPr>
            <p:ph idx="2" type="title"/>
          </p:nvPr>
        </p:nvSpPr>
        <p:spPr>
          <a:xfrm>
            <a:off x="272075" y="186399"/>
            <a:ext cx="7608600" cy="5136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800"/>
              <a:buNone/>
            </a:pPr>
            <a:r>
              <a:rPr lang="en-GB" sz="2000">
                <a:solidFill>
                  <a:schemeClr val="dk1"/>
                </a:solidFill>
                <a:latin typeface="Montserrat Medium"/>
                <a:ea typeface="Montserrat Medium"/>
                <a:cs typeface="Montserrat Medium"/>
                <a:sym typeface="Montserrat Medium"/>
              </a:rPr>
              <a:t>Inputs to the Model</a:t>
            </a:r>
            <a:endParaRPr sz="2000">
              <a:solidFill>
                <a:schemeClr val="dk1"/>
              </a:solidFill>
              <a:latin typeface="Montserrat Medium"/>
              <a:ea typeface="Montserrat Medium"/>
              <a:cs typeface="Montserrat Medium"/>
              <a:sym typeface="Montserrat Medium"/>
            </a:endParaRPr>
          </a:p>
          <a:p>
            <a:pPr indent="0" lvl="0" marL="0" rtl="0" algn="l">
              <a:lnSpc>
                <a:spcPct val="100000"/>
              </a:lnSpc>
              <a:spcBef>
                <a:spcPts val="0"/>
              </a:spcBef>
              <a:spcAft>
                <a:spcPts val="0"/>
              </a:spcAft>
              <a:buSzPts val="1800"/>
              <a:buNone/>
            </a:pPr>
            <a:r>
              <a:rPr lang="en-GB" sz="1000">
                <a:solidFill>
                  <a:schemeClr val="dk1"/>
                </a:solidFill>
                <a:latin typeface="Montserrat Medium"/>
                <a:ea typeface="Montserrat Medium"/>
                <a:cs typeface="Montserrat Medium"/>
                <a:sym typeface="Montserrat Medium"/>
              </a:rPr>
              <a:t>Selection of Variables</a:t>
            </a:r>
            <a:endParaRPr sz="1000">
              <a:solidFill>
                <a:schemeClr val="dk1"/>
              </a:solidFill>
              <a:latin typeface="Montserrat Medium"/>
              <a:ea typeface="Montserrat Medium"/>
              <a:cs typeface="Montserrat Medium"/>
              <a:sym typeface="Montserrat Medium"/>
            </a:endParaRPr>
          </a:p>
          <a:p>
            <a:pPr indent="0" lvl="0" marL="0" rtl="0" algn="l">
              <a:lnSpc>
                <a:spcPct val="100000"/>
              </a:lnSpc>
              <a:spcBef>
                <a:spcPts val="0"/>
              </a:spcBef>
              <a:spcAft>
                <a:spcPts val="0"/>
              </a:spcAft>
              <a:buSzPts val="1800"/>
              <a:buNone/>
            </a:pPr>
            <a:r>
              <a:t/>
            </a:r>
            <a:endParaRPr sz="1200">
              <a:solidFill>
                <a:schemeClr val="dk1"/>
              </a:solidFill>
            </a:endParaRPr>
          </a:p>
        </p:txBody>
      </p:sp>
      <p:sp>
        <p:nvSpPr>
          <p:cNvPr id="216" name="Google Shape;216;g24bd6862e4d_3_5"/>
          <p:cNvSpPr txBox="1"/>
          <p:nvPr/>
        </p:nvSpPr>
        <p:spPr>
          <a:xfrm>
            <a:off x="3855300" y="700000"/>
            <a:ext cx="5179200" cy="3668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rgbClr val="000000"/>
              </a:buClr>
              <a:buSzPts val="2100"/>
              <a:buFont typeface="Arial"/>
              <a:buNone/>
            </a:pPr>
            <a:r>
              <a:rPr b="1" lang="en-GB" sz="900" u="sng">
                <a:solidFill>
                  <a:schemeClr val="dk1"/>
                </a:solidFill>
                <a:latin typeface="DM Sans"/>
                <a:ea typeface="DM Sans"/>
                <a:cs typeface="DM Sans"/>
                <a:sym typeface="DM Sans"/>
                <a:hlinkClick r:id="rId3">
                  <a:extLst>
                    <a:ext uri="{A12FA001-AC4F-418D-AE19-62706E023703}">
                      <ahyp:hlinkClr val="tx"/>
                    </a:ext>
                  </a:extLst>
                </a:hlinkClick>
              </a:rPr>
              <a:t>Marketplace Performance</a:t>
            </a:r>
            <a:r>
              <a:rPr b="1" lang="en-GB" sz="900">
                <a:solidFill>
                  <a:srgbClr val="002C75"/>
                </a:solidFill>
                <a:latin typeface="DM Sans"/>
                <a:ea typeface="DM Sans"/>
                <a:cs typeface="DM Sans"/>
                <a:sym typeface="DM Sans"/>
              </a:rPr>
              <a:t>: </a:t>
            </a:r>
            <a:endParaRPr b="1" sz="900">
              <a:solidFill>
                <a:srgbClr val="002C75"/>
              </a:solidFill>
              <a:latin typeface="DM Sans"/>
              <a:ea typeface="DM Sans"/>
              <a:cs typeface="DM Sans"/>
              <a:sym typeface="DM Sans"/>
            </a:endParaRPr>
          </a:p>
          <a:p>
            <a:pPr indent="0" lvl="0" marL="0" rtl="0" algn="l">
              <a:lnSpc>
                <a:spcPct val="115000"/>
              </a:lnSpc>
              <a:spcBef>
                <a:spcPts val="0"/>
              </a:spcBef>
              <a:spcAft>
                <a:spcPts val="0"/>
              </a:spcAft>
              <a:buClr>
                <a:srgbClr val="000000"/>
              </a:buClr>
              <a:buSzPts val="2100"/>
              <a:buFont typeface="Arial"/>
              <a:buNone/>
            </a:pPr>
            <a:r>
              <a:t/>
            </a:r>
            <a:endParaRPr b="1" sz="900">
              <a:solidFill>
                <a:srgbClr val="002C75"/>
              </a:solidFill>
              <a:latin typeface="DM Sans"/>
              <a:ea typeface="DM Sans"/>
              <a:cs typeface="DM Sans"/>
              <a:sym typeface="DM Sans"/>
            </a:endParaRPr>
          </a:p>
          <a:p>
            <a:pPr indent="0" lvl="0" marL="0" rtl="0" algn="l">
              <a:lnSpc>
                <a:spcPct val="115000"/>
              </a:lnSpc>
              <a:spcBef>
                <a:spcPts val="0"/>
              </a:spcBef>
              <a:spcAft>
                <a:spcPts val="0"/>
              </a:spcAft>
              <a:buClr>
                <a:srgbClr val="000000"/>
              </a:buClr>
              <a:buSzPts val="2100"/>
              <a:buFont typeface="Arial"/>
              <a:buNone/>
            </a:pPr>
            <a:r>
              <a:rPr b="1" lang="en-GB" sz="900">
                <a:solidFill>
                  <a:srgbClr val="002C75"/>
                </a:solidFill>
                <a:latin typeface="DM Sans"/>
                <a:ea typeface="DM Sans"/>
                <a:cs typeface="DM Sans"/>
                <a:sym typeface="DM Sans"/>
              </a:rPr>
              <a:t>Orders:</a:t>
            </a:r>
            <a:endParaRPr sz="900">
              <a:solidFill>
                <a:srgbClr val="002C75"/>
              </a:solidFill>
              <a:latin typeface="DM Sans"/>
              <a:ea typeface="DM Sans"/>
              <a:cs typeface="DM Sans"/>
              <a:sym typeface="DM Sans"/>
            </a:endParaRPr>
          </a:p>
          <a:p>
            <a:pPr indent="-285750" lvl="0" marL="457200" rtl="0" algn="l">
              <a:lnSpc>
                <a:spcPct val="115000"/>
              </a:lnSpc>
              <a:spcBef>
                <a:spcPts val="0"/>
              </a:spcBef>
              <a:spcAft>
                <a:spcPts val="0"/>
              </a:spcAft>
              <a:buClr>
                <a:srgbClr val="002C75"/>
              </a:buClr>
              <a:buSzPts val="900"/>
              <a:buFont typeface="DM Sans"/>
              <a:buChar char="●"/>
            </a:pPr>
            <a:r>
              <a:rPr b="1" lang="en-GB" sz="900">
                <a:solidFill>
                  <a:srgbClr val="002C75"/>
                </a:solidFill>
                <a:latin typeface="DM Sans"/>
                <a:ea typeface="DM Sans"/>
                <a:cs typeface="DM Sans"/>
                <a:sym typeface="DM Sans"/>
              </a:rPr>
              <a:t>Gross Online Orders</a:t>
            </a:r>
            <a:r>
              <a:rPr lang="en-GB" sz="900">
                <a:solidFill>
                  <a:srgbClr val="002C75"/>
                </a:solidFill>
                <a:latin typeface="DM Sans"/>
                <a:ea typeface="DM Sans"/>
                <a:cs typeface="DM Sans"/>
                <a:sym typeface="DM Sans"/>
              </a:rPr>
              <a:t>: All online orders placed on the marketplace </a:t>
            </a:r>
            <a:endParaRPr sz="900">
              <a:solidFill>
                <a:srgbClr val="002C75"/>
              </a:solidFill>
              <a:latin typeface="DM Sans"/>
              <a:ea typeface="DM Sans"/>
              <a:cs typeface="DM Sans"/>
              <a:sym typeface="DM Sans"/>
            </a:endParaRPr>
          </a:p>
          <a:p>
            <a:pPr indent="-285750" lvl="0" marL="457200" rtl="0" algn="l">
              <a:lnSpc>
                <a:spcPct val="115000"/>
              </a:lnSpc>
              <a:spcBef>
                <a:spcPts val="0"/>
              </a:spcBef>
              <a:spcAft>
                <a:spcPts val="0"/>
              </a:spcAft>
              <a:buClr>
                <a:srgbClr val="002C75"/>
              </a:buClr>
              <a:buSzPts val="900"/>
              <a:buFont typeface="DM Sans"/>
              <a:buChar char="●"/>
            </a:pPr>
            <a:r>
              <a:rPr b="1" lang="en-GB" sz="900">
                <a:solidFill>
                  <a:srgbClr val="002C75"/>
                </a:solidFill>
                <a:latin typeface="DM Sans"/>
                <a:ea typeface="DM Sans"/>
                <a:cs typeface="DM Sans"/>
                <a:sym typeface="DM Sans"/>
              </a:rPr>
              <a:t>Net Online Orders</a:t>
            </a:r>
            <a:r>
              <a:rPr lang="en-GB" sz="900">
                <a:solidFill>
                  <a:srgbClr val="002C75"/>
                </a:solidFill>
                <a:latin typeface="DM Sans"/>
                <a:ea typeface="DM Sans"/>
                <a:cs typeface="DM Sans"/>
                <a:sym typeface="DM Sans"/>
              </a:rPr>
              <a:t>: Gross Online Orders - Cancelled Online Orders</a:t>
            </a:r>
            <a:endParaRPr sz="900">
              <a:solidFill>
                <a:srgbClr val="002C75"/>
              </a:solidFill>
              <a:latin typeface="DM Sans"/>
              <a:ea typeface="DM Sans"/>
              <a:cs typeface="DM Sans"/>
              <a:sym typeface="DM Sans"/>
            </a:endParaRPr>
          </a:p>
          <a:p>
            <a:pPr indent="-285750" lvl="0" marL="457200" rtl="0" algn="l">
              <a:lnSpc>
                <a:spcPct val="115000"/>
              </a:lnSpc>
              <a:spcBef>
                <a:spcPts val="0"/>
              </a:spcBef>
              <a:spcAft>
                <a:spcPts val="0"/>
              </a:spcAft>
              <a:buClr>
                <a:srgbClr val="002C75"/>
              </a:buClr>
              <a:buSzPts val="900"/>
              <a:buFont typeface="DM Sans"/>
              <a:buChar char="●"/>
            </a:pPr>
            <a:r>
              <a:rPr b="1" lang="en-GB" sz="900">
                <a:solidFill>
                  <a:srgbClr val="002C75"/>
                </a:solidFill>
                <a:latin typeface="DM Sans"/>
                <a:ea typeface="DM Sans"/>
                <a:cs typeface="DM Sans"/>
                <a:sym typeface="DM Sans"/>
              </a:rPr>
              <a:t>Repeat vs non Repeat orders</a:t>
            </a:r>
            <a:r>
              <a:rPr lang="en-GB" sz="900">
                <a:solidFill>
                  <a:srgbClr val="002C75"/>
                </a:solidFill>
                <a:latin typeface="DM Sans"/>
                <a:ea typeface="DM Sans"/>
                <a:cs typeface="DM Sans"/>
                <a:sym typeface="DM Sans"/>
              </a:rPr>
              <a:t>: Whether the online customer already booked with the venue previously</a:t>
            </a:r>
            <a:endParaRPr sz="900">
              <a:solidFill>
                <a:srgbClr val="002C75"/>
              </a:solidFill>
              <a:latin typeface="DM Sans"/>
              <a:ea typeface="DM Sans"/>
              <a:cs typeface="DM Sans"/>
              <a:sym typeface="DM Sans"/>
            </a:endParaRPr>
          </a:p>
          <a:p>
            <a:pPr indent="-285750" lvl="0" marL="457200" rtl="0" algn="l">
              <a:lnSpc>
                <a:spcPct val="115000"/>
              </a:lnSpc>
              <a:spcBef>
                <a:spcPts val="0"/>
              </a:spcBef>
              <a:spcAft>
                <a:spcPts val="0"/>
              </a:spcAft>
              <a:buClr>
                <a:srgbClr val="002C75"/>
              </a:buClr>
              <a:buSzPts val="900"/>
              <a:buFont typeface="DM Sans"/>
              <a:buChar char="●"/>
            </a:pPr>
            <a:r>
              <a:rPr b="1" lang="en-GB" sz="900">
                <a:solidFill>
                  <a:srgbClr val="002C75"/>
                </a:solidFill>
                <a:latin typeface="DM Sans"/>
                <a:ea typeface="DM Sans"/>
                <a:cs typeface="DM Sans"/>
                <a:sym typeface="DM Sans"/>
              </a:rPr>
              <a:t>Online Order Segmentation</a:t>
            </a:r>
            <a:r>
              <a:rPr lang="en-GB" sz="900">
                <a:solidFill>
                  <a:srgbClr val="002C75"/>
                </a:solidFill>
                <a:latin typeface="DM Sans"/>
                <a:ea typeface="DM Sans"/>
                <a:cs typeface="DM Sans"/>
                <a:sym typeface="DM Sans"/>
              </a:rPr>
              <a:t>: Newbie, Referral, Explorer, Loyal</a:t>
            </a:r>
            <a:endParaRPr sz="900">
              <a:solidFill>
                <a:srgbClr val="002C75"/>
              </a:solidFill>
              <a:latin typeface="DM Sans"/>
              <a:ea typeface="DM Sans"/>
              <a:cs typeface="DM Sans"/>
              <a:sym typeface="DM Sans"/>
            </a:endParaRPr>
          </a:p>
          <a:p>
            <a:pPr indent="-285750" lvl="0" marL="457200" rtl="0" algn="l">
              <a:lnSpc>
                <a:spcPct val="115000"/>
              </a:lnSpc>
              <a:spcBef>
                <a:spcPts val="0"/>
              </a:spcBef>
              <a:spcAft>
                <a:spcPts val="0"/>
              </a:spcAft>
              <a:buClr>
                <a:srgbClr val="002C75"/>
              </a:buClr>
              <a:buSzPts val="900"/>
              <a:buFont typeface="DM Sans"/>
              <a:buChar char="●"/>
            </a:pPr>
            <a:r>
              <a:rPr b="1" lang="en-GB" sz="900">
                <a:solidFill>
                  <a:srgbClr val="002C75"/>
                </a:solidFill>
                <a:latin typeface="DM Sans"/>
                <a:ea typeface="DM Sans"/>
                <a:cs typeface="DM Sans"/>
                <a:sym typeface="DM Sans"/>
              </a:rPr>
              <a:t>Direct Appointments</a:t>
            </a:r>
            <a:r>
              <a:rPr lang="en-GB" sz="900">
                <a:solidFill>
                  <a:srgbClr val="002C75"/>
                </a:solidFill>
                <a:latin typeface="DM Sans"/>
                <a:ea typeface="DM Sans"/>
                <a:cs typeface="DM Sans"/>
                <a:sym typeface="DM Sans"/>
              </a:rPr>
              <a:t>: Appointments added directly in the SaaS by the salon</a:t>
            </a:r>
            <a:endParaRPr sz="900">
              <a:solidFill>
                <a:srgbClr val="002C75"/>
              </a:solidFill>
              <a:latin typeface="DM Sans"/>
              <a:ea typeface="DM Sans"/>
              <a:cs typeface="DM Sans"/>
              <a:sym typeface="DM Sans"/>
            </a:endParaRPr>
          </a:p>
          <a:p>
            <a:pPr indent="-285750" lvl="0" marL="457200" rtl="0" algn="l">
              <a:lnSpc>
                <a:spcPct val="115000"/>
              </a:lnSpc>
              <a:spcBef>
                <a:spcPts val="0"/>
              </a:spcBef>
              <a:spcAft>
                <a:spcPts val="0"/>
              </a:spcAft>
              <a:buClr>
                <a:srgbClr val="002C75"/>
              </a:buClr>
              <a:buSzPts val="900"/>
              <a:buFont typeface="DM Sans"/>
              <a:buChar char="●"/>
            </a:pPr>
            <a:r>
              <a:rPr b="1" lang="en-GB" sz="900">
                <a:solidFill>
                  <a:srgbClr val="002C75"/>
                </a:solidFill>
                <a:latin typeface="DM Sans"/>
                <a:ea typeface="DM Sans"/>
                <a:cs typeface="DM Sans"/>
                <a:sym typeface="DM Sans"/>
              </a:rPr>
              <a:t>Prepay at Venue</a:t>
            </a:r>
            <a:r>
              <a:rPr lang="en-GB" sz="900">
                <a:solidFill>
                  <a:srgbClr val="002C75"/>
                </a:solidFill>
                <a:latin typeface="DM Sans"/>
                <a:ea typeface="DM Sans"/>
                <a:cs typeface="DM Sans"/>
                <a:sym typeface="DM Sans"/>
              </a:rPr>
              <a:t>: If the order was prepay at the Venue or not.</a:t>
            </a:r>
            <a:endParaRPr sz="900">
              <a:solidFill>
                <a:srgbClr val="002C75"/>
              </a:solidFill>
              <a:latin typeface="DM Sans"/>
              <a:ea typeface="DM Sans"/>
              <a:cs typeface="DM Sans"/>
              <a:sym typeface="DM Sans"/>
            </a:endParaRPr>
          </a:p>
          <a:p>
            <a:pPr indent="-285750" lvl="0" marL="457200" rtl="0" algn="l">
              <a:lnSpc>
                <a:spcPct val="115000"/>
              </a:lnSpc>
              <a:spcBef>
                <a:spcPts val="0"/>
              </a:spcBef>
              <a:spcAft>
                <a:spcPts val="0"/>
              </a:spcAft>
              <a:buClr>
                <a:srgbClr val="002C75"/>
              </a:buClr>
              <a:buSzPts val="900"/>
              <a:buFont typeface="DM Sans"/>
              <a:buChar char="●"/>
            </a:pPr>
            <a:r>
              <a:rPr b="1" lang="en-GB" sz="900">
                <a:solidFill>
                  <a:srgbClr val="002C75"/>
                </a:solidFill>
                <a:latin typeface="DM Sans"/>
                <a:ea typeface="DM Sans"/>
                <a:cs typeface="DM Sans"/>
                <a:sym typeface="DM Sans"/>
              </a:rPr>
              <a:t>Prepay Method</a:t>
            </a:r>
            <a:r>
              <a:rPr lang="en-GB" sz="900">
                <a:solidFill>
                  <a:srgbClr val="002C75"/>
                </a:solidFill>
                <a:latin typeface="DM Sans"/>
                <a:ea typeface="DM Sans"/>
                <a:cs typeface="DM Sans"/>
                <a:sym typeface="DM Sans"/>
              </a:rPr>
              <a:t>: The method how prepay was paid.</a:t>
            </a:r>
            <a:endParaRPr sz="900">
              <a:solidFill>
                <a:srgbClr val="002C75"/>
              </a:solidFill>
              <a:latin typeface="DM Sans"/>
              <a:ea typeface="DM Sans"/>
              <a:cs typeface="DM Sans"/>
              <a:sym typeface="DM Sans"/>
            </a:endParaRPr>
          </a:p>
          <a:p>
            <a:pPr indent="0" lvl="0" marL="0" rtl="0" algn="l">
              <a:lnSpc>
                <a:spcPct val="115000"/>
              </a:lnSpc>
              <a:spcBef>
                <a:spcPts val="0"/>
              </a:spcBef>
              <a:spcAft>
                <a:spcPts val="0"/>
              </a:spcAft>
              <a:buNone/>
            </a:pPr>
            <a:r>
              <a:t/>
            </a:r>
            <a:endParaRPr b="1" sz="900">
              <a:solidFill>
                <a:srgbClr val="002C75"/>
              </a:solidFill>
              <a:latin typeface="DM Sans"/>
              <a:ea typeface="DM Sans"/>
              <a:cs typeface="DM Sans"/>
              <a:sym typeface="DM Sans"/>
            </a:endParaRPr>
          </a:p>
          <a:p>
            <a:pPr indent="0" lvl="0" marL="0" rtl="0" algn="l">
              <a:lnSpc>
                <a:spcPct val="115000"/>
              </a:lnSpc>
              <a:spcBef>
                <a:spcPts val="0"/>
              </a:spcBef>
              <a:spcAft>
                <a:spcPts val="0"/>
              </a:spcAft>
              <a:buNone/>
            </a:pPr>
            <a:r>
              <a:rPr b="1" lang="en-GB" sz="900">
                <a:solidFill>
                  <a:srgbClr val="002C75"/>
                </a:solidFill>
                <a:latin typeface="DM Sans"/>
                <a:ea typeface="DM Sans"/>
                <a:cs typeface="DM Sans"/>
                <a:sym typeface="DM Sans"/>
              </a:rPr>
              <a:t>Cancellations:</a:t>
            </a:r>
            <a:endParaRPr b="1" sz="900">
              <a:solidFill>
                <a:srgbClr val="002C75"/>
              </a:solidFill>
              <a:latin typeface="DM Sans"/>
              <a:ea typeface="DM Sans"/>
              <a:cs typeface="DM Sans"/>
              <a:sym typeface="DM Sans"/>
            </a:endParaRPr>
          </a:p>
          <a:p>
            <a:pPr indent="-285750" lvl="0" marL="457200" rtl="0" algn="l">
              <a:lnSpc>
                <a:spcPct val="115000"/>
              </a:lnSpc>
              <a:spcBef>
                <a:spcPts val="0"/>
              </a:spcBef>
              <a:spcAft>
                <a:spcPts val="0"/>
              </a:spcAft>
              <a:buClr>
                <a:srgbClr val="002C75"/>
              </a:buClr>
              <a:buSzPts val="900"/>
              <a:buFont typeface="DM Sans"/>
              <a:buChar char="●"/>
            </a:pPr>
            <a:r>
              <a:rPr b="1" lang="en-GB" sz="900">
                <a:solidFill>
                  <a:srgbClr val="002C75"/>
                </a:solidFill>
                <a:latin typeface="DM Sans"/>
                <a:ea typeface="DM Sans"/>
                <a:cs typeface="DM Sans"/>
                <a:sym typeface="DM Sans"/>
              </a:rPr>
              <a:t>Order Cancellation Rate</a:t>
            </a:r>
            <a:r>
              <a:rPr lang="en-GB" sz="900">
                <a:solidFill>
                  <a:srgbClr val="002C75"/>
                </a:solidFill>
                <a:latin typeface="DM Sans"/>
                <a:ea typeface="DM Sans"/>
                <a:cs typeface="DM Sans"/>
                <a:sym typeface="DM Sans"/>
              </a:rPr>
              <a:t>: Cancelled Online Orders / Created Online Orders</a:t>
            </a:r>
            <a:endParaRPr sz="900">
              <a:solidFill>
                <a:srgbClr val="002C75"/>
              </a:solidFill>
              <a:latin typeface="DM Sans"/>
              <a:ea typeface="DM Sans"/>
              <a:cs typeface="DM Sans"/>
              <a:sym typeface="DM Sans"/>
            </a:endParaRPr>
          </a:p>
          <a:p>
            <a:pPr indent="-285750" lvl="0" marL="457200" rtl="0" algn="l">
              <a:lnSpc>
                <a:spcPct val="115000"/>
              </a:lnSpc>
              <a:spcBef>
                <a:spcPts val="0"/>
              </a:spcBef>
              <a:spcAft>
                <a:spcPts val="0"/>
              </a:spcAft>
              <a:buClr>
                <a:srgbClr val="002C75"/>
              </a:buClr>
              <a:buSzPts val="900"/>
              <a:buFont typeface="DM Sans"/>
              <a:buChar char="●"/>
            </a:pPr>
            <a:r>
              <a:rPr b="1" lang="en-GB" sz="900">
                <a:solidFill>
                  <a:srgbClr val="002C75"/>
                </a:solidFill>
                <a:latin typeface="DM Sans"/>
                <a:ea typeface="DM Sans"/>
                <a:cs typeface="DM Sans"/>
                <a:sym typeface="DM Sans"/>
              </a:rPr>
              <a:t>Revenue Cancellation Rate</a:t>
            </a:r>
            <a:r>
              <a:rPr lang="en-GB" sz="900">
                <a:solidFill>
                  <a:srgbClr val="002C75"/>
                </a:solidFill>
                <a:latin typeface="DM Sans"/>
                <a:ea typeface="DM Sans"/>
                <a:cs typeface="DM Sans"/>
                <a:sym typeface="DM Sans"/>
              </a:rPr>
              <a:t>: Cancelled Order Revenue / Order Revenue </a:t>
            </a:r>
            <a:endParaRPr sz="900">
              <a:solidFill>
                <a:srgbClr val="002C75"/>
              </a:solidFill>
              <a:latin typeface="DM Sans"/>
              <a:ea typeface="DM Sans"/>
              <a:cs typeface="DM Sans"/>
              <a:sym typeface="DM Sans"/>
            </a:endParaRPr>
          </a:p>
          <a:p>
            <a:pPr indent="0" lvl="0" marL="0" rtl="0" algn="l">
              <a:lnSpc>
                <a:spcPct val="115000"/>
              </a:lnSpc>
              <a:spcBef>
                <a:spcPts val="0"/>
              </a:spcBef>
              <a:spcAft>
                <a:spcPts val="0"/>
              </a:spcAft>
              <a:buNone/>
            </a:pPr>
            <a:r>
              <a:t/>
            </a:r>
            <a:endParaRPr b="1" sz="900">
              <a:solidFill>
                <a:srgbClr val="002C75"/>
              </a:solidFill>
              <a:latin typeface="DM Sans"/>
              <a:ea typeface="DM Sans"/>
              <a:cs typeface="DM Sans"/>
              <a:sym typeface="DM Sans"/>
            </a:endParaRPr>
          </a:p>
          <a:p>
            <a:pPr indent="0" lvl="0" marL="0" rtl="0" algn="l">
              <a:lnSpc>
                <a:spcPct val="115000"/>
              </a:lnSpc>
              <a:spcBef>
                <a:spcPts val="0"/>
              </a:spcBef>
              <a:spcAft>
                <a:spcPts val="0"/>
              </a:spcAft>
              <a:buNone/>
            </a:pPr>
            <a:r>
              <a:rPr b="1" lang="en-GB" sz="900">
                <a:solidFill>
                  <a:srgbClr val="002C75"/>
                </a:solidFill>
                <a:latin typeface="DM Sans"/>
                <a:ea typeface="DM Sans"/>
                <a:cs typeface="DM Sans"/>
                <a:sym typeface="DM Sans"/>
              </a:rPr>
              <a:t>Order Revenue:</a:t>
            </a:r>
            <a:endParaRPr b="1" sz="900">
              <a:solidFill>
                <a:srgbClr val="002C75"/>
              </a:solidFill>
              <a:latin typeface="DM Sans"/>
              <a:ea typeface="DM Sans"/>
              <a:cs typeface="DM Sans"/>
              <a:sym typeface="DM Sans"/>
            </a:endParaRPr>
          </a:p>
          <a:p>
            <a:pPr indent="-285750" lvl="0" marL="457200" rtl="0" algn="l">
              <a:lnSpc>
                <a:spcPct val="115000"/>
              </a:lnSpc>
              <a:spcBef>
                <a:spcPts val="0"/>
              </a:spcBef>
              <a:spcAft>
                <a:spcPts val="0"/>
              </a:spcAft>
              <a:buClr>
                <a:srgbClr val="002C75"/>
              </a:buClr>
              <a:buSzPts val="900"/>
              <a:buFont typeface="DM Sans"/>
              <a:buChar char="●"/>
            </a:pPr>
            <a:r>
              <a:rPr b="1" lang="en-GB" sz="900">
                <a:solidFill>
                  <a:srgbClr val="002C75"/>
                </a:solidFill>
                <a:latin typeface="DM Sans"/>
                <a:ea typeface="DM Sans"/>
                <a:cs typeface="DM Sans"/>
                <a:sym typeface="DM Sans"/>
              </a:rPr>
              <a:t>Gross Order Revenue</a:t>
            </a:r>
            <a:r>
              <a:rPr lang="en-GB" sz="900">
                <a:solidFill>
                  <a:srgbClr val="002C75"/>
                </a:solidFill>
                <a:latin typeface="DM Sans"/>
                <a:ea typeface="DM Sans"/>
                <a:cs typeface="DM Sans"/>
                <a:sym typeface="DM Sans"/>
              </a:rPr>
              <a:t>: This is the revenue we make of the Marketplace</a:t>
            </a:r>
            <a:endParaRPr sz="900">
              <a:solidFill>
                <a:srgbClr val="002C75"/>
              </a:solidFill>
              <a:latin typeface="DM Sans"/>
              <a:ea typeface="DM Sans"/>
              <a:cs typeface="DM Sans"/>
              <a:sym typeface="DM Sans"/>
            </a:endParaRPr>
          </a:p>
          <a:p>
            <a:pPr indent="-285750" lvl="0" marL="457200" rtl="0" algn="l">
              <a:lnSpc>
                <a:spcPct val="115000"/>
              </a:lnSpc>
              <a:spcBef>
                <a:spcPts val="0"/>
              </a:spcBef>
              <a:spcAft>
                <a:spcPts val="0"/>
              </a:spcAft>
              <a:buClr>
                <a:srgbClr val="002C75"/>
              </a:buClr>
              <a:buSzPts val="900"/>
              <a:buFont typeface="DM Sans"/>
              <a:buChar char="●"/>
            </a:pPr>
            <a:r>
              <a:rPr b="1" lang="en-GB" sz="900">
                <a:solidFill>
                  <a:srgbClr val="002C75"/>
                </a:solidFill>
                <a:latin typeface="DM Sans"/>
                <a:ea typeface="DM Sans"/>
                <a:cs typeface="DM Sans"/>
                <a:sym typeface="DM Sans"/>
              </a:rPr>
              <a:t>Net Order Revenue</a:t>
            </a:r>
            <a:r>
              <a:rPr lang="en-GB" sz="900">
                <a:solidFill>
                  <a:srgbClr val="002C75"/>
                </a:solidFill>
                <a:latin typeface="DM Sans"/>
                <a:ea typeface="DM Sans"/>
                <a:cs typeface="DM Sans"/>
                <a:sym typeface="DM Sans"/>
              </a:rPr>
              <a:t>: Gross Order Revenue - Cancelled Revenue</a:t>
            </a:r>
            <a:endParaRPr sz="900">
              <a:solidFill>
                <a:srgbClr val="002C75"/>
              </a:solidFill>
              <a:latin typeface="DM Sans"/>
              <a:ea typeface="DM Sans"/>
              <a:cs typeface="DM Sans"/>
              <a:sym typeface="DM Sans"/>
            </a:endParaRPr>
          </a:p>
          <a:p>
            <a:pPr indent="-285750" lvl="0" marL="457200" rtl="0" algn="l">
              <a:lnSpc>
                <a:spcPct val="115000"/>
              </a:lnSpc>
              <a:spcBef>
                <a:spcPts val="0"/>
              </a:spcBef>
              <a:spcAft>
                <a:spcPts val="0"/>
              </a:spcAft>
              <a:buClr>
                <a:srgbClr val="002C75"/>
              </a:buClr>
              <a:buSzPts val="900"/>
              <a:buFont typeface="DM Sans"/>
              <a:buChar char="●"/>
            </a:pPr>
            <a:r>
              <a:rPr b="1" lang="en-GB" sz="900">
                <a:solidFill>
                  <a:srgbClr val="002C75"/>
                </a:solidFill>
                <a:latin typeface="DM Sans"/>
                <a:ea typeface="DM Sans"/>
                <a:cs typeface="DM Sans"/>
                <a:sym typeface="DM Sans"/>
              </a:rPr>
              <a:t>TTV</a:t>
            </a:r>
            <a:r>
              <a:rPr lang="en-GB" sz="900">
                <a:solidFill>
                  <a:srgbClr val="002C75"/>
                </a:solidFill>
                <a:latin typeface="DM Sans"/>
                <a:ea typeface="DM Sans"/>
                <a:cs typeface="DM Sans"/>
                <a:sym typeface="DM Sans"/>
              </a:rPr>
              <a:t>: Total Transaction Value</a:t>
            </a:r>
            <a:endParaRPr sz="900">
              <a:solidFill>
                <a:srgbClr val="002C75"/>
              </a:solidFill>
              <a:latin typeface="DM Sans"/>
              <a:ea typeface="DM Sans"/>
              <a:cs typeface="DM Sans"/>
              <a:sym typeface="DM Sans"/>
            </a:endParaRPr>
          </a:p>
          <a:p>
            <a:pPr indent="-285750" lvl="0" marL="457200" rtl="0" algn="l">
              <a:lnSpc>
                <a:spcPct val="115000"/>
              </a:lnSpc>
              <a:spcBef>
                <a:spcPts val="0"/>
              </a:spcBef>
              <a:spcAft>
                <a:spcPts val="0"/>
              </a:spcAft>
              <a:buClr>
                <a:srgbClr val="002C75"/>
              </a:buClr>
              <a:buSzPts val="900"/>
              <a:buFont typeface="DM Sans"/>
              <a:buChar char="●"/>
            </a:pPr>
            <a:r>
              <a:rPr b="1" lang="en-GB" sz="900">
                <a:solidFill>
                  <a:srgbClr val="002C75"/>
                </a:solidFill>
                <a:latin typeface="DM Sans"/>
                <a:ea typeface="DM Sans"/>
                <a:cs typeface="DM Sans"/>
                <a:sym typeface="DM Sans"/>
              </a:rPr>
              <a:t>AOV</a:t>
            </a:r>
            <a:r>
              <a:rPr lang="en-GB" sz="900">
                <a:solidFill>
                  <a:srgbClr val="002C75"/>
                </a:solidFill>
                <a:latin typeface="DM Sans"/>
                <a:ea typeface="DM Sans"/>
                <a:cs typeface="DM Sans"/>
                <a:sym typeface="DM Sans"/>
              </a:rPr>
              <a:t>: Average Order Value</a:t>
            </a:r>
            <a:endParaRPr sz="900">
              <a:solidFill>
                <a:srgbClr val="002C75"/>
              </a:solidFill>
              <a:latin typeface="DM Sans"/>
              <a:ea typeface="DM Sans"/>
              <a:cs typeface="DM Sans"/>
              <a:sym typeface="DM Sans"/>
            </a:endParaRPr>
          </a:p>
          <a:p>
            <a:pPr indent="-285750" lvl="0" marL="457200" rtl="0" algn="l">
              <a:lnSpc>
                <a:spcPct val="115000"/>
              </a:lnSpc>
              <a:spcBef>
                <a:spcPts val="0"/>
              </a:spcBef>
              <a:spcAft>
                <a:spcPts val="0"/>
              </a:spcAft>
              <a:buClr>
                <a:srgbClr val="002C75"/>
              </a:buClr>
              <a:buSzPts val="900"/>
              <a:buFont typeface="DM Sans"/>
              <a:buChar char="●"/>
            </a:pPr>
            <a:r>
              <a:rPr b="1" lang="en-GB" sz="900">
                <a:solidFill>
                  <a:srgbClr val="002C75"/>
                </a:solidFill>
                <a:latin typeface="DM Sans"/>
                <a:ea typeface="DM Sans"/>
                <a:cs typeface="DM Sans"/>
                <a:sym typeface="DM Sans"/>
              </a:rPr>
              <a:t>Take Rate</a:t>
            </a:r>
            <a:r>
              <a:rPr lang="en-GB" sz="900">
                <a:solidFill>
                  <a:srgbClr val="002C75"/>
                </a:solidFill>
                <a:latin typeface="DM Sans"/>
                <a:ea typeface="DM Sans"/>
                <a:cs typeface="DM Sans"/>
                <a:sym typeface="DM Sans"/>
              </a:rPr>
              <a:t>: Net Order Revenue / Net TTV</a:t>
            </a:r>
            <a:endParaRPr sz="1200">
              <a:solidFill>
                <a:schemeClr val="dk1"/>
              </a:solidFill>
              <a:latin typeface="Montserrat"/>
              <a:ea typeface="Montserrat"/>
              <a:cs typeface="Montserrat"/>
              <a:sym typeface="Montserrat"/>
            </a:endParaRPr>
          </a:p>
        </p:txBody>
      </p:sp>
      <p:sp>
        <p:nvSpPr>
          <p:cNvPr id="217" name="Google Shape;217;g24bd6862e4d_3_5"/>
          <p:cNvSpPr txBox="1"/>
          <p:nvPr/>
        </p:nvSpPr>
        <p:spPr>
          <a:xfrm>
            <a:off x="272075" y="700000"/>
            <a:ext cx="3771900" cy="42021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200"/>
              <a:buFont typeface="Arial"/>
              <a:buNone/>
            </a:pPr>
            <a:r>
              <a:rPr b="1" lang="en-GB" sz="900" u="sng">
                <a:solidFill>
                  <a:schemeClr val="dk1"/>
                </a:solidFill>
                <a:latin typeface="DM Sans"/>
                <a:ea typeface="DM Sans"/>
                <a:cs typeface="DM Sans"/>
                <a:sym typeface="DM Sans"/>
              </a:rPr>
              <a:t>Supply</a:t>
            </a:r>
            <a:r>
              <a:rPr b="1" lang="en-GB" sz="900">
                <a:solidFill>
                  <a:schemeClr val="dk1"/>
                </a:solidFill>
                <a:latin typeface="DM Sans"/>
                <a:ea typeface="DM Sans"/>
                <a:cs typeface="DM Sans"/>
                <a:sym typeface="DM Sans"/>
              </a:rPr>
              <a:t>: Date Spine</a:t>
            </a:r>
            <a:endParaRPr b="1" sz="900">
              <a:solidFill>
                <a:schemeClr val="dk1"/>
              </a:solidFill>
              <a:latin typeface="DM Sans"/>
              <a:ea typeface="DM Sans"/>
              <a:cs typeface="DM Sans"/>
              <a:sym typeface="DM Sans"/>
            </a:endParaRPr>
          </a:p>
          <a:p>
            <a:pPr indent="0" lvl="0" marL="0" marR="0" rtl="0" algn="just">
              <a:lnSpc>
                <a:spcPct val="100000"/>
              </a:lnSpc>
              <a:spcBef>
                <a:spcPts val="0"/>
              </a:spcBef>
              <a:spcAft>
                <a:spcPts val="0"/>
              </a:spcAft>
              <a:buClr>
                <a:srgbClr val="000000"/>
              </a:buClr>
              <a:buSzPts val="1200"/>
              <a:buFont typeface="Arial"/>
              <a:buNone/>
            </a:pPr>
            <a:r>
              <a:t/>
            </a:r>
            <a:endParaRPr b="1" sz="900">
              <a:solidFill>
                <a:schemeClr val="dk1"/>
              </a:solidFill>
              <a:latin typeface="DM Sans"/>
              <a:ea typeface="DM Sans"/>
              <a:cs typeface="DM Sans"/>
              <a:sym typeface="DM Sans"/>
            </a:endParaRPr>
          </a:p>
          <a:p>
            <a:pPr indent="-285750" lvl="0" marL="457200" marR="0" rtl="0" algn="just">
              <a:lnSpc>
                <a:spcPct val="100000"/>
              </a:lnSpc>
              <a:spcBef>
                <a:spcPts val="0"/>
              </a:spcBef>
              <a:spcAft>
                <a:spcPts val="0"/>
              </a:spcAft>
              <a:buClr>
                <a:schemeClr val="dk1"/>
              </a:buClr>
              <a:buSzPts val="900"/>
              <a:buFont typeface="DM Sans"/>
              <a:buChar char="●"/>
            </a:pPr>
            <a:r>
              <a:rPr lang="en-GB" sz="900">
                <a:solidFill>
                  <a:schemeClr val="dk1"/>
                </a:solidFill>
                <a:latin typeface="DM Sans"/>
                <a:ea typeface="DM Sans"/>
                <a:cs typeface="DM Sans"/>
                <a:sym typeface="DM Sans"/>
              </a:rPr>
              <a:t>Unique Venue Id</a:t>
            </a:r>
            <a:endParaRPr sz="900">
              <a:solidFill>
                <a:schemeClr val="dk1"/>
              </a:solidFill>
              <a:latin typeface="DM Sans"/>
              <a:ea typeface="DM Sans"/>
              <a:cs typeface="DM Sans"/>
              <a:sym typeface="DM Sans"/>
            </a:endParaRPr>
          </a:p>
          <a:p>
            <a:pPr indent="-285750" lvl="0" marL="457200" marR="0" rtl="0" algn="just">
              <a:lnSpc>
                <a:spcPct val="100000"/>
              </a:lnSpc>
              <a:spcBef>
                <a:spcPts val="0"/>
              </a:spcBef>
              <a:spcAft>
                <a:spcPts val="0"/>
              </a:spcAft>
              <a:buClr>
                <a:schemeClr val="dk1"/>
              </a:buClr>
              <a:buSzPts val="900"/>
              <a:buFont typeface="DM Sans"/>
              <a:buChar char="●"/>
            </a:pPr>
            <a:r>
              <a:rPr lang="en-GB" sz="900">
                <a:solidFill>
                  <a:schemeClr val="dk1"/>
                </a:solidFill>
                <a:latin typeface="DM Sans"/>
                <a:ea typeface="DM Sans"/>
                <a:cs typeface="DM Sans"/>
                <a:sym typeface="DM Sans"/>
              </a:rPr>
              <a:t>Created Date of Venue</a:t>
            </a:r>
            <a:endParaRPr sz="900">
              <a:solidFill>
                <a:schemeClr val="dk1"/>
              </a:solidFill>
              <a:latin typeface="DM Sans"/>
              <a:ea typeface="DM Sans"/>
              <a:cs typeface="DM Sans"/>
              <a:sym typeface="DM Sans"/>
            </a:endParaRPr>
          </a:p>
          <a:p>
            <a:pPr indent="-285750" lvl="0" marL="457200" marR="0" rtl="0" algn="just">
              <a:lnSpc>
                <a:spcPct val="100000"/>
              </a:lnSpc>
              <a:spcBef>
                <a:spcPts val="0"/>
              </a:spcBef>
              <a:spcAft>
                <a:spcPts val="0"/>
              </a:spcAft>
              <a:buClr>
                <a:schemeClr val="dk1"/>
              </a:buClr>
              <a:buSzPts val="900"/>
              <a:buFont typeface="DM Sans"/>
              <a:buChar char="●"/>
            </a:pPr>
            <a:r>
              <a:rPr lang="en-GB" sz="900">
                <a:solidFill>
                  <a:schemeClr val="dk1"/>
                </a:solidFill>
                <a:latin typeface="DM Sans"/>
                <a:ea typeface="DM Sans"/>
                <a:cs typeface="DM Sans"/>
                <a:sym typeface="DM Sans"/>
              </a:rPr>
              <a:t>Country</a:t>
            </a:r>
            <a:endParaRPr sz="900">
              <a:solidFill>
                <a:schemeClr val="dk1"/>
              </a:solidFill>
              <a:latin typeface="DM Sans"/>
              <a:ea typeface="DM Sans"/>
              <a:cs typeface="DM Sans"/>
              <a:sym typeface="DM Sans"/>
            </a:endParaRPr>
          </a:p>
          <a:p>
            <a:pPr indent="-285750" lvl="0" marL="457200" rtl="0" algn="just">
              <a:spcBef>
                <a:spcPts val="0"/>
              </a:spcBef>
              <a:spcAft>
                <a:spcPts val="0"/>
              </a:spcAft>
              <a:buClr>
                <a:schemeClr val="dk1"/>
              </a:buClr>
              <a:buSzPts val="900"/>
              <a:buFont typeface="DM Sans"/>
              <a:buChar char="●"/>
            </a:pPr>
            <a:r>
              <a:rPr lang="en-GB" sz="900">
                <a:solidFill>
                  <a:schemeClr val="dk1"/>
                </a:solidFill>
                <a:latin typeface="DM Sans"/>
                <a:ea typeface="DM Sans"/>
                <a:cs typeface="DM Sans"/>
                <a:sym typeface="DM Sans"/>
              </a:rPr>
              <a:t>City Tier</a:t>
            </a:r>
            <a:endParaRPr sz="900">
              <a:solidFill>
                <a:schemeClr val="dk1"/>
              </a:solidFill>
              <a:latin typeface="DM Sans"/>
              <a:ea typeface="DM Sans"/>
              <a:cs typeface="DM Sans"/>
              <a:sym typeface="DM Sans"/>
            </a:endParaRPr>
          </a:p>
          <a:p>
            <a:pPr indent="-285750" lvl="0" marL="457200" rtl="0" algn="just">
              <a:spcBef>
                <a:spcPts val="0"/>
              </a:spcBef>
              <a:spcAft>
                <a:spcPts val="0"/>
              </a:spcAft>
              <a:buClr>
                <a:schemeClr val="dk1"/>
              </a:buClr>
              <a:buSzPts val="900"/>
              <a:buFont typeface="DM Sans"/>
              <a:buChar char="●"/>
            </a:pPr>
            <a:r>
              <a:rPr lang="en-GB" sz="900">
                <a:solidFill>
                  <a:schemeClr val="dk1"/>
                </a:solidFill>
                <a:latin typeface="DM Sans"/>
                <a:ea typeface="DM Sans"/>
                <a:cs typeface="DM Sans"/>
                <a:sym typeface="DM Sans"/>
              </a:rPr>
              <a:t>Billing Plan</a:t>
            </a:r>
            <a:endParaRPr sz="900">
              <a:solidFill>
                <a:schemeClr val="dk1"/>
              </a:solidFill>
              <a:latin typeface="DM Sans"/>
              <a:ea typeface="DM Sans"/>
              <a:cs typeface="DM Sans"/>
              <a:sym typeface="DM Sans"/>
            </a:endParaRPr>
          </a:p>
          <a:p>
            <a:pPr indent="-285750" lvl="0" marL="457200" rtl="0" algn="just">
              <a:spcBef>
                <a:spcPts val="0"/>
              </a:spcBef>
              <a:spcAft>
                <a:spcPts val="0"/>
              </a:spcAft>
              <a:buClr>
                <a:schemeClr val="dk1"/>
              </a:buClr>
              <a:buSzPts val="900"/>
              <a:buFont typeface="DM Sans"/>
              <a:buChar char="●"/>
            </a:pPr>
            <a:r>
              <a:rPr lang="en-GB" sz="900">
                <a:solidFill>
                  <a:schemeClr val="dk1"/>
                </a:solidFill>
                <a:latin typeface="DM Sans"/>
                <a:ea typeface="DM Sans"/>
                <a:cs typeface="DM Sans"/>
                <a:sym typeface="DM Sans"/>
              </a:rPr>
              <a:t>Billing Plan Price</a:t>
            </a:r>
            <a:endParaRPr sz="900">
              <a:solidFill>
                <a:schemeClr val="dk1"/>
              </a:solidFill>
              <a:latin typeface="DM Sans"/>
              <a:ea typeface="DM Sans"/>
              <a:cs typeface="DM Sans"/>
              <a:sym typeface="DM Sans"/>
            </a:endParaRPr>
          </a:p>
          <a:p>
            <a:pPr indent="-285750" lvl="0" marL="457200" marR="0" rtl="0" algn="just">
              <a:lnSpc>
                <a:spcPct val="100000"/>
              </a:lnSpc>
              <a:spcBef>
                <a:spcPts val="0"/>
              </a:spcBef>
              <a:spcAft>
                <a:spcPts val="0"/>
              </a:spcAft>
              <a:buClr>
                <a:schemeClr val="dk1"/>
              </a:buClr>
              <a:buSzPts val="900"/>
              <a:buFont typeface="DM Sans"/>
              <a:buChar char="●"/>
            </a:pPr>
            <a:r>
              <a:rPr lang="en-GB" sz="900">
                <a:solidFill>
                  <a:schemeClr val="dk1"/>
                </a:solidFill>
                <a:latin typeface="DM Sans"/>
                <a:ea typeface="DM Sans"/>
                <a:cs typeface="DM Sans"/>
                <a:sym typeface="DM Sans"/>
              </a:rPr>
              <a:t>Is Live Venue</a:t>
            </a:r>
            <a:endParaRPr sz="900">
              <a:solidFill>
                <a:schemeClr val="dk1"/>
              </a:solidFill>
              <a:latin typeface="DM Sans"/>
              <a:ea typeface="DM Sans"/>
              <a:cs typeface="DM Sans"/>
              <a:sym typeface="DM Sans"/>
            </a:endParaRPr>
          </a:p>
          <a:p>
            <a:pPr indent="-285750" lvl="0" marL="457200" marR="0" rtl="0" algn="just">
              <a:lnSpc>
                <a:spcPct val="100000"/>
              </a:lnSpc>
              <a:spcBef>
                <a:spcPts val="0"/>
              </a:spcBef>
              <a:spcAft>
                <a:spcPts val="0"/>
              </a:spcAft>
              <a:buClr>
                <a:schemeClr val="dk1"/>
              </a:buClr>
              <a:buSzPts val="900"/>
              <a:buFont typeface="DM Sans"/>
              <a:buChar char="●"/>
            </a:pPr>
            <a:r>
              <a:rPr b="1" lang="en-GB" sz="900">
                <a:solidFill>
                  <a:schemeClr val="dk1"/>
                </a:solidFill>
                <a:latin typeface="DM Sans"/>
                <a:ea typeface="DM Sans"/>
                <a:cs typeface="DM Sans"/>
                <a:sym typeface="DM Sans"/>
              </a:rPr>
              <a:t>Latest Live Date</a:t>
            </a:r>
            <a:endParaRPr b="1" sz="900">
              <a:solidFill>
                <a:schemeClr val="dk1"/>
              </a:solidFill>
              <a:latin typeface="DM Sans"/>
              <a:ea typeface="DM Sans"/>
              <a:cs typeface="DM Sans"/>
              <a:sym typeface="DM Sans"/>
            </a:endParaRPr>
          </a:p>
          <a:p>
            <a:pPr indent="-285750" lvl="0" marL="457200" marR="0" rtl="0" algn="just">
              <a:lnSpc>
                <a:spcPct val="100000"/>
              </a:lnSpc>
              <a:spcBef>
                <a:spcPts val="0"/>
              </a:spcBef>
              <a:spcAft>
                <a:spcPts val="0"/>
              </a:spcAft>
              <a:buClr>
                <a:schemeClr val="dk1"/>
              </a:buClr>
              <a:buSzPts val="900"/>
              <a:buFont typeface="DM Sans"/>
              <a:buChar char="●"/>
            </a:pPr>
            <a:r>
              <a:rPr b="1" lang="en-GB" sz="900">
                <a:solidFill>
                  <a:schemeClr val="dk1"/>
                </a:solidFill>
                <a:latin typeface="DM Sans"/>
                <a:ea typeface="DM Sans"/>
                <a:cs typeface="DM Sans"/>
                <a:sym typeface="DM Sans"/>
              </a:rPr>
              <a:t>First Live Date</a:t>
            </a:r>
            <a:endParaRPr b="1" sz="900">
              <a:solidFill>
                <a:schemeClr val="dk1"/>
              </a:solidFill>
              <a:latin typeface="DM Sans"/>
              <a:ea typeface="DM Sans"/>
              <a:cs typeface="DM Sans"/>
              <a:sym typeface="DM Sans"/>
            </a:endParaRPr>
          </a:p>
          <a:p>
            <a:pPr indent="-285750" lvl="0" marL="457200" marR="0" rtl="0" algn="just">
              <a:lnSpc>
                <a:spcPct val="100000"/>
              </a:lnSpc>
              <a:spcBef>
                <a:spcPts val="0"/>
              </a:spcBef>
              <a:spcAft>
                <a:spcPts val="0"/>
              </a:spcAft>
              <a:buClr>
                <a:schemeClr val="dk1"/>
              </a:buClr>
              <a:buSzPts val="900"/>
              <a:buFont typeface="DM Sans"/>
              <a:buChar char="●"/>
            </a:pPr>
            <a:r>
              <a:rPr b="1" lang="en-GB" sz="900">
                <a:solidFill>
                  <a:schemeClr val="dk1"/>
                </a:solidFill>
                <a:latin typeface="DM Sans"/>
                <a:ea typeface="DM Sans"/>
                <a:cs typeface="DM Sans"/>
                <a:sym typeface="DM Sans"/>
              </a:rPr>
              <a:t>Disabled Date</a:t>
            </a:r>
            <a:endParaRPr b="1" sz="900">
              <a:solidFill>
                <a:schemeClr val="dk1"/>
              </a:solidFill>
              <a:latin typeface="DM Sans"/>
              <a:ea typeface="DM Sans"/>
              <a:cs typeface="DM Sans"/>
              <a:sym typeface="DM Sans"/>
            </a:endParaRPr>
          </a:p>
          <a:p>
            <a:pPr indent="-285750" lvl="0" marL="457200" marR="0" rtl="0" algn="just">
              <a:lnSpc>
                <a:spcPct val="100000"/>
              </a:lnSpc>
              <a:spcBef>
                <a:spcPts val="0"/>
              </a:spcBef>
              <a:spcAft>
                <a:spcPts val="0"/>
              </a:spcAft>
              <a:buClr>
                <a:schemeClr val="dk1"/>
              </a:buClr>
              <a:buSzPts val="900"/>
              <a:buFont typeface="DM Sans"/>
              <a:buChar char="●"/>
            </a:pPr>
            <a:r>
              <a:rPr lang="en-GB" sz="900">
                <a:solidFill>
                  <a:schemeClr val="dk1"/>
                </a:solidFill>
                <a:latin typeface="DM Sans"/>
                <a:ea typeface="DM Sans"/>
                <a:cs typeface="DM Sans"/>
                <a:sym typeface="DM Sans"/>
              </a:rPr>
              <a:t>Is Heavy SaaS </a:t>
            </a:r>
            <a:r>
              <a:rPr lang="en-GB" sz="900">
                <a:solidFill>
                  <a:schemeClr val="dk1"/>
                </a:solidFill>
                <a:latin typeface="DM Sans"/>
                <a:ea typeface="DM Sans"/>
                <a:cs typeface="DM Sans"/>
                <a:sym typeface="DM Sans"/>
              </a:rPr>
              <a:t>→ Progression (age)</a:t>
            </a:r>
            <a:endParaRPr sz="900">
              <a:solidFill>
                <a:schemeClr val="dk1"/>
              </a:solidFill>
              <a:latin typeface="DM Sans"/>
              <a:ea typeface="DM Sans"/>
              <a:cs typeface="DM Sans"/>
              <a:sym typeface="DM Sans"/>
            </a:endParaRPr>
          </a:p>
          <a:p>
            <a:pPr indent="-285750" lvl="0" marL="457200" rtl="0" algn="just">
              <a:spcBef>
                <a:spcPts val="0"/>
              </a:spcBef>
              <a:spcAft>
                <a:spcPts val="0"/>
              </a:spcAft>
              <a:buClr>
                <a:schemeClr val="dk1"/>
              </a:buClr>
              <a:buSzPts val="900"/>
              <a:buFont typeface="DM Sans"/>
              <a:buChar char="●"/>
            </a:pPr>
            <a:r>
              <a:rPr lang="en-GB" sz="900">
                <a:solidFill>
                  <a:schemeClr val="dk1"/>
                </a:solidFill>
                <a:latin typeface="DM Sans"/>
                <a:ea typeface="DM Sans"/>
                <a:cs typeface="DM Sans"/>
                <a:sym typeface="DM Sans"/>
              </a:rPr>
              <a:t>SaaS Product</a:t>
            </a:r>
            <a:endParaRPr sz="900">
              <a:solidFill>
                <a:schemeClr val="dk1"/>
              </a:solidFill>
              <a:latin typeface="DM Sans"/>
              <a:ea typeface="DM Sans"/>
              <a:cs typeface="DM Sans"/>
              <a:sym typeface="DM Sans"/>
            </a:endParaRPr>
          </a:p>
          <a:p>
            <a:pPr indent="-285750" lvl="0" marL="457200" rtl="0" algn="just">
              <a:spcBef>
                <a:spcPts val="0"/>
              </a:spcBef>
              <a:spcAft>
                <a:spcPts val="0"/>
              </a:spcAft>
              <a:buClr>
                <a:schemeClr val="dk1"/>
              </a:buClr>
              <a:buSzPts val="900"/>
              <a:buFont typeface="DM Sans"/>
              <a:buChar char="●"/>
            </a:pPr>
            <a:r>
              <a:rPr lang="en-GB" sz="900">
                <a:solidFill>
                  <a:schemeClr val="dk1"/>
                </a:solidFill>
                <a:latin typeface="DM Sans"/>
                <a:ea typeface="DM Sans"/>
                <a:cs typeface="DM Sans"/>
                <a:sym typeface="DM Sans"/>
              </a:rPr>
              <a:t>Venue Type</a:t>
            </a:r>
            <a:endParaRPr sz="900">
              <a:solidFill>
                <a:schemeClr val="dk1"/>
              </a:solidFill>
              <a:latin typeface="DM Sans"/>
              <a:ea typeface="DM Sans"/>
              <a:cs typeface="DM Sans"/>
              <a:sym typeface="DM Sans"/>
            </a:endParaRPr>
          </a:p>
          <a:p>
            <a:pPr indent="-285750" lvl="0" marL="457200" rtl="0" algn="just">
              <a:spcBef>
                <a:spcPts val="0"/>
              </a:spcBef>
              <a:spcAft>
                <a:spcPts val="0"/>
              </a:spcAft>
              <a:buClr>
                <a:schemeClr val="dk1"/>
              </a:buClr>
              <a:buSzPts val="900"/>
              <a:buFont typeface="DM Sans"/>
              <a:buChar char="●"/>
            </a:pPr>
            <a:r>
              <a:rPr lang="en-GB" sz="900">
                <a:solidFill>
                  <a:schemeClr val="dk1"/>
                </a:solidFill>
                <a:latin typeface="DM Sans"/>
                <a:ea typeface="DM Sans"/>
                <a:cs typeface="DM Sans"/>
                <a:sym typeface="DM Sans"/>
              </a:rPr>
              <a:t>Prepaid (Yes/No) → Bill in every month</a:t>
            </a:r>
            <a:endParaRPr sz="900">
              <a:solidFill>
                <a:schemeClr val="dk1"/>
              </a:solidFill>
              <a:latin typeface="DM Sans"/>
              <a:ea typeface="DM Sans"/>
              <a:cs typeface="DM Sans"/>
              <a:sym typeface="DM Sans"/>
            </a:endParaRPr>
          </a:p>
          <a:p>
            <a:pPr indent="-285750" lvl="0" marL="457200" rtl="0" algn="just">
              <a:spcBef>
                <a:spcPts val="0"/>
              </a:spcBef>
              <a:spcAft>
                <a:spcPts val="0"/>
              </a:spcAft>
              <a:buClr>
                <a:schemeClr val="dk1"/>
              </a:buClr>
              <a:buSzPts val="900"/>
              <a:buFont typeface="DM Sans"/>
              <a:buChar char="●"/>
            </a:pPr>
            <a:r>
              <a:rPr lang="en-GB" sz="900">
                <a:solidFill>
                  <a:schemeClr val="dk1"/>
                </a:solidFill>
                <a:latin typeface="DM Sans"/>
                <a:ea typeface="DM Sans"/>
                <a:cs typeface="DM Sans"/>
                <a:sym typeface="DM Sans"/>
              </a:rPr>
              <a:t>Photography </a:t>
            </a:r>
            <a:endParaRPr sz="900">
              <a:solidFill>
                <a:schemeClr val="dk1"/>
              </a:solidFill>
              <a:latin typeface="DM Sans"/>
              <a:ea typeface="DM Sans"/>
              <a:cs typeface="DM Sans"/>
              <a:sym typeface="DM Sans"/>
            </a:endParaRPr>
          </a:p>
          <a:p>
            <a:pPr indent="-285750" lvl="0" marL="457200" rtl="0" algn="just">
              <a:spcBef>
                <a:spcPts val="0"/>
              </a:spcBef>
              <a:spcAft>
                <a:spcPts val="0"/>
              </a:spcAft>
              <a:buClr>
                <a:schemeClr val="dk1"/>
              </a:buClr>
              <a:buSzPts val="900"/>
              <a:buFont typeface="DM Sans"/>
              <a:buChar char="●"/>
            </a:pPr>
            <a:r>
              <a:rPr lang="en-GB" sz="900">
                <a:solidFill>
                  <a:schemeClr val="dk1"/>
                </a:solidFill>
                <a:latin typeface="DM Sans"/>
                <a:ea typeface="DM Sans"/>
                <a:cs typeface="DM Sans"/>
                <a:sym typeface="DM Sans"/>
              </a:rPr>
              <a:t>Active Employees</a:t>
            </a:r>
            <a:endParaRPr sz="900">
              <a:solidFill>
                <a:schemeClr val="dk1"/>
              </a:solidFill>
              <a:latin typeface="DM Sans"/>
              <a:ea typeface="DM Sans"/>
              <a:cs typeface="DM Sans"/>
              <a:sym typeface="DM Sans"/>
            </a:endParaRPr>
          </a:p>
          <a:p>
            <a:pPr indent="-285750" lvl="0" marL="457200" rtl="0" algn="just">
              <a:spcBef>
                <a:spcPts val="0"/>
              </a:spcBef>
              <a:spcAft>
                <a:spcPts val="0"/>
              </a:spcAft>
              <a:buClr>
                <a:schemeClr val="dk1"/>
              </a:buClr>
              <a:buSzPts val="900"/>
              <a:buFont typeface="DM Sans"/>
              <a:buChar char="●"/>
            </a:pPr>
            <a:r>
              <a:rPr lang="en-GB" sz="900">
                <a:solidFill>
                  <a:schemeClr val="dk1"/>
                </a:solidFill>
                <a:latin typeface="DM Sans"/>
                <a:ea typeface="DM Sans"/>
                <a:cs typeface="DM Sans"/>
                <a:sym typeface="DM Sans"/>
              </a:rPr>
              <a:t>Reviews</a:t>
            </a:r>
            <a:endParaRPr sz="900">
              <a:solidFill>
                <a:schemeClr val="dk1"/>
              </a:solidFill>
              <a:latin typeface="DM Sans"/>
              <a:ea typeface="DM Sans"/>
              <a:cs typeface="DM Sans"/>
              <a:sym typeface="DM Sans"/>
            </a:endParaRPr>
          </a:p>
          <a:p>
            <a:pPr indent="-285750" lvl="0" marL="457200" rtl="0" algn="just">
              <a:spcBef>
                <a:spcPts val="0"/>
              </a:spcBef>
              <a:spcAft>
                <a:spcPts val="0"/>
              </a:spcAft>
              <a:buClr>
                <a:schemeClr val="dk1"/>
              </a:buClr>
              <a:buSzPts val="900"/>
              <a:buFont typeface="DM Sans"/>
              <a:buChar char="●"/>
            </a:pPr>
            <a:r>
              <a:rPr lang="en-GB" sz="900">
                <a:solidFill>
                  <a:schemeClr val="dk1"/>
                </a:solidFill>
                <a:latin typeface="DM Sans"/>
                <a:ea typeface="DM Sans"/>
                <a:cs typeface="DM Sans"/>
                <a:sym typeface="DM Sans"/>
              </a:rPr>
              <a:t>Number of Services Available</a:t>
            </a:r>
            <a:endParaRPr sz="900">
              <a:solidFill>
                <a:schemeClr val="dk1"/>
              </a:solidFill>
              <a:latin typeface="DM Sans"/>
              <a:ea typeface="DM Sans"/>
              <a:cs typeface="DM Sans"/>
              <a:sym typeface="DM Sans"/>
            </a:endParaRPr>
          </a:p>
          <a:p>
            <a:pPr indent="-285750" lvl="0" marL="457200" rtl="0" algn="just">
              <a:spcBef>
                <a:spcPts val="0"/>
              </a:spcBef>
              <a:spcAft>
                <a:spcPts val="0"/>
              </a:spcAft>
              <a:buClr>
                <a:schemeClr val="dk1"/>
              </a:buClr>
              <a:buSzPts val="900"/>
              <a:buFont typeface="DM Sans"/>
              <a:buChar char="●"/>
            </a:pPr>
            <a:r>
              <a:rPr lang="en-GB" sz="900">
                <a:solidFill>
                  <a:schemeClr val="dk1"/>
                </a:solidFill>
                <a:latin typeface="DM Sans"/>
                <a:ea typeface="DM Sans"/>
                <a:cs typeface="DM Sans"/>
                <a:sym typeface="DM Sans"/>
              </a:rPr>
              <a:t>Discounts</a:t>
            </a:r>
            <a:endParaRPr sz="900">
              <a:solidFill>
                <a:schemeClr val="dk1"/>
              </a:solidFill>
              <a:latin typeface="DM Sans"/>
              <a:ea typeface="DM Sans"/>
              <a:cs typeface="DM Sans"/>
              <a:sym typeface="DM Sans"/>
            </a:endParaRPr>
          </a:p>
          <a:p>
            <a:pPr indent="-285750" lvl="0" marL="457200" rtl="0" algn="just">
              <a:spcBef>
                <a:spcPts val="0"/>
              </a:spcBef>
              <a:spcAft>
                <a:spcPts val="0"/>
              </a:spcAft>
              <a:buClr>
                <a:schemeClr val="dk1"/>
              </a:buClr>
              <a:buSzPts val="900"/>
              <a:buFont typeface="DM Sans"/>
              <a:buChar char="●"/>
            </a:pPr>
            <a:r>
              <a:rPr lang="en-GB" sz="900">
                <a:solidFill>
                  <a:schemeClr val="dk1"/>
                </a:solidFill>
                <a:latin typeface="DM Sans"/>
                <a:ea typeface="DM Sans"/>
                <a:cs typeface="DM Sans"/>
                <a:sym typeface="DM Sans"/>
              </a:rPr>
              <a:t>Payment Options</a:t>
            </a:r>
            <a:endParaRPr sz="900">
              <a:solidFill>
                <a:schemeClr val="dk1"/>
              </a:solidFill>
              <a:latin typeface="DM Sans"/>
              <a:ea typeface="DM Sans"/>
              <a:cs typeface="DM Sans"/>
              <a:sym typeface="DM Sans"/>
            </a:endParaRPr>
          </a:p>
          <a:p>
            <a:pPr indent="-285750" lvl="0" marL="457200" rtl="0" algn="just">
              <a:spcBef>
                <a:spcPts val="0"/>
              </a:spcBef>
              <a:spcAft>
                <a:spcPts val="0"/>
              </a:spcAft>
              <a:buClr>
                <a:schemeClr val="dk1"/>
              </a:buClr>
              <a:buSzPts val="900"/>
              <a:buFont typeface="DM Sans"/>
              <a:buChar char="●"/>
            </a:pPr>
            <a:r>
              <a:rPr lang="en-GB" sz="900">
                <a:solidFill>
                  <a:schemeClr val="dk1"/>
                </a:solidFill>
                <a:latin typeface="DM Sans"/>
                <a:ea typeface="DM Sans"/>
                <a:cs typeface="DM Sans"/>
                <a:sym typeface="DM Sans"/>
              </a:rPr>
              <a:t>Loyalty Points Issued</a:t>
            </a:r>
            <a:endParaRPr sz="900">
              <a:solidFill>
                <a:schemeClr val="dk1"/>
              </a:solidFill>
              <a:latin typeface="DM Sans"/>
              <a:ea typeface="DM Sans"/>
              <a:cs typeface="DM Sans"/>
              <a:sym typeface="DM Sans"/>
            </a:endParaRPr>
          </a:p>
          <a:p>
            <a:pPr indent="-285750" lvl="0" marL="457200" rtl="0" algn="just">
              <a:spcBef>
                <a:spcPts val="0"/>
              </a:spcBef>
              <a:spcAft>
                <a:spcPts val="0"/>
              </a:spcAft>
              <a:buClr>
                <a:schemeClr val="dk1"/>
              </a:buClr>
              <a:buSzPts val="900"/>
              <a:buFont typeface="DM Sans"/>
              <a:buChar char="●"/>
            </a:pPr>
            <a:r>
              <a:rPr lang="en-GB" sz="900">
                <a:solidFill>
                  <a:schemeClr val="dk1"/>
                </a:solidFill>
                <a:latin typeface="DM Sans"/>
                <a:ea typeface="DM Sans"/>
                <a:cs typeface="DM Sans"/>
                <a:sym typeface="DM Sans"/>
              </a:rPr>
              <a:t>Top Rated</a:t>
            </a:r>
            <a:endParaRPr sz="900">
              <a:solidFill>
                <a:schemeClr val="dk1"/>
              </a:solidFill>
              <a:latin typeface="DM Sans"/>
              <a:ea typeface="DM Sans"/>
              <a:cs typeface="DM Sans"/>
              <a:sym typeface="DM Sans"/>
            </a:endParaRPr>
          </a:p>
          <a:p>
            <a:pPr indent="0" lvl="0" marL="0" marR="0" rtl="0" algn="just">
              <a:lnSpc>
                <a:spcPct val="100000"/>
              </a:lnSpc>
              <a:spcBef>
                <a:spcPts val="0"/>
              </a:spcBef>
              <a:spcAft>
                <a:spcPts val="0"/>
              </a:spcAft>
              <a:buNone/>
            </a:pPr>
            <a:r>
              <a:t/>
            </a:r>
            <a:endParaRPr sz="900">
              <a:solidFill>
                <a:schemeClr val="dk1"/>
              </a:solidFill>
              <a:latin typeface="Montserrat"/>
              <a:ea typeface="Montserrat"/>
              <a:cs typeface="Montserrat"/>
              <a:sym typeface="Montserrat"/>
            </a:endParaRPr>
          </a:p>
          <a:p>
            <a:pPr indent="0" lvl="0" marL="0" marR="0" rtl="0" algn="just">
              <a:lnSpc>
                <a:spcPct val="100000"/>
              </a:lnSpc>
              <a:spcBef>
                <a:spcPts val="0"/>
              </a:spcBef>
              <a:spcAft>
                <a:spcPts val="0"/>
              </a:spcAft>
              <a:buNone/>
            </a:pPr>
            <a:r>
              <a:rPr b="1" lang="en-GB" sz="900" u="sng">
                <a:solidFill>
                  <a:schemeClr val="dk1"/>
                </a:solidFill>
                <a:latin typeface="DM Sans"/>
                <a:ea typeface="DM Sans"/>
                <a:cs typeface="DM Sans"/>
                <a:sym typeface="DM Sans"/>
              </a:rPr>
              <a:t>Selected Years</a:t>
            </a:r>
            <a:endParaRPr sz="900">
              <a:solidFill>
                <a:schemeClr val="dk1"/>
              </a:solidFill>
              <a:latin typeface="DM Sans"/>
              <a:ea typeface="DM Sans"/>
              <a:cs typeface="DM Sans"/>
              <a:sym typeface="DM Sans"/>
            </a:endParaRPr>
          </a:p>
          <a:p>
            <a:pPr indent="-285750" lvl="0" marL="457200" marR="0" rtl="0" algn="just">
              <a:lnSpc>
                <a:spcPct val="100000"/>
              </a:lnSpc>
              <a:spcBef>
                <a:spcPts val="0"/>
              </a:spcBef>
              <a:spcAft>
                <a:spcPts val="0"/>
              </a:spcAft>
              <a:buClr>
                <a:schemeClr val="dk1"/>
              </a:buClr>
              <a:buSzPts val="900"/>
              <a:buFont typeface="DM Sans"/>
              <a:buChar char="●"/>
            </a:pPr>
            <a:r>
              <a:rPr lang="en-GB" sz="900">
                <a:solidFill>
                  <a:schemeClr val="dk1"/>
                </a:solidFill>
                <a:latin typeface="DM Sans"/>
                <a:ea typeface="DM Sans"/>
                <a:cs typeface="DM Sans"/>
                <a:sym typeface="DM Sans"/>
              </a:rPr>
              <a:t>2021-H2, 2022-H2: Training</a:t>
            </a:r>
            <a:endParaRPr sz="900">
              <a:solidFill>
                <a:schemeClr val="dk1"/>
              </a:solidFill>
              <a:latin typeface="DM Sans"/>
              <a:ea typeface="DM Sans"/>
              <a:cs typeface="DM Sans"/>
              <a:sym typeface="DM Sans"/>
            </a:endParaRPr>
          </a:p>
          <a:p>
            <a:pPr indent="-285750" lvl="0" marL="457200" marR="0" rtl="0" algn="just">
              <a:lnSpc>
                <a:spcPct val="100000"/>
              </a:lnSpc>
              <a:spcBef>
                <a:spcPts val="0"/>
              </a:spcBef>
              <a:spcAft>
                <a:spcPts val="0"/>
              </a:spcAft>
              <a:buClr>
                <a:schemeClr val="dk1"/>
              </a:buClr>
              <a:buSzPts val="900"/>
              <a:buFont typeface="DM Sans"/>
              <a:buChar char="●"/>
            </a:pPr>
            <a:r>
              <a:rPr lang="en-GB" sz="900">
                <a:solidFill>
                  <a:schemeClr val="dk1"/>
                </a:solidFill>
                <a:latin typeface="DM Sans"/>
                <a:ea typeface="DM Sans"/>
                <a:cs typeface="DM Sans"/>
                <a:sym typeface="DM Sans"/>
              </a:rPr>
              <a:t>2022-H2, 2023-H2: Test</a:t>
            </a:r>
            <a:endParaRPr sz="900">
              <a:solidFill>
                <a:schemeClr val="dk1"/>
              </a:solidFill>
              <a:latin typeface="DM Sans"/>
              <a:ea typeface="DM Sans"/>
              <a:cs typeface="DM Sans"/>
              <a:sym typeface="DM Sans"/>
            </a:endParaRPr>
          </a:p>
          <a:p>
            <a:pPr indent="-285750" lvl="0" marL="457200" marR="0" rtl="0" algn="just">
              <a:lnSpc>
                <a:spcPct val="100000"/>
              </a:lnSpc>
              <a:spcBef>
                <a:spcPts val="0"/>
              </a:spcBef>
              <a:spcAft>
                <a:spcPts val="0"/>
              </a:spcAft>
              <a:buClr>
                <a:schemeClr val="dk1"/>
              </a:buClr>
              <a:buSzPts val="900"/>
              <a:buFont typeface="DM Sans"/>
              <a:buChar char="●"/>
            </a:pPr>
            <a:r>
              <a:rPr lang="en-GB" sz="900">
                <a:solidFill>
                  <a:schemeClr val="dk1"/>
                </a:solidFill>
                <a:latin typeface="DM Sans"/>
                <a:ea typeface="DM Sans"/>
                <a:cs typeface="DM Sans"/>
                <a:sym typeface="DM Sans"/>
              </a:rPr>
              <a:t>2023: Predict</a:t>
            </a:r>
            <a:endParaRPr sz="900">
              <a:solidFill>
                <a:schemeClr val="dk1"/>
              </a:solidFill>
              <a:latin typeface="Montserrat"/>
              <a:ea typeface="Montserrat"/>
              <a:cs typeface="Montserrat"/>
              <a:sym typeface="Montserrat"/>
            </a:endParaRPr>
          </a:p>
        </p:txBody>
      </p:sp>
      <p:sp>
        <p:nvSpPr>
          <p:cNvPr id="218" name="Google Shape;218;g24bd6862e4d_3_5"/>
          <p:cNvSpPr/>
          <p:nvPr/>
        </p:nvSpPr>
        <p:spPr>
          <a:xfrm>
            <a:off x="1844525" y="2062050"/>
            <a:ext cx="32400" cy="356100"/>
          </a:xfrm>
          <a:prstGeom prst="rightBrace">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g24bd6862e4d_3_5"/>
          <p:cNvSpPr txBox="1"/>
          <p:nvPr/>
        </p:nvSpPr>
        <p:spPr>
          <a:xfrm>
            <a:off x="1894150" y="2078550"/>
            <a:ext cx="570300" cy="3231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200"/>
              <a:buFont typeface="Arial"/>
              <a:buNone/>
            </a:pPr>
            <a:r>
              <a:rPr b="1" lang="en-GB" sz="900" u="sng">
                <a:solidFill>
                  <a:schemeClr val="dk1"/>
                </a:solidFill>
                <a:latin typeface="DM Sans"/>
                <a:ea typeface="DM Sans"/>
                <a:cs typeface="DM Sans"/>
                <a:sym typeface="DM Sans"/>
              </a:rPr>
              <a:t>Churn</a:t>
            </a:r>
            <a:endParaRPr sz="900">
              <a:solidFill>
                <a:schemeClr val="dk1"/>
              </a:solidFill>
              <a:latin typeface="Montserrat"/>
              <a:ea typeface="Montserrat"/>
              <a:cs typeface="Montserrat"/>
              <a:sym typeface="Montserra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g24bd6862e4d_3_10"/>
          <p:cNvSpPr txBox="1"/>
          <p:nvPr>
            <p:ph idx="2" type="title"/>
          </p:nvPr>
        </p:nvSpPr>
        <p:spPr>
          <a:xfrm>
            <a:off x="272075" y="186399"/>
            <a:ext cx="7608600" cy="5136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800"/>
              <a:buNone/>
            </a:pPr>
            <a:r>
              <a:rPr lang="en-GB" sz="2000">
                <a:solidFill>
                  <a:schemeClr val="dk1"/>
                </a:solidFill>
                <a:latin typeface="Montserrat Medium"/>
                <a:ea typeface="Montserrat Medium"/>
                <a:cs typeface="Montserrat Medium"/>
                <a:sym typeface="Montserrat Medium"/>
              </a:rPr>
              <a:t>Model &amp; Implementation</a:t>
            </a:r>
            <a:endParaRPr sz="2000">
              <a:solidFill>
                <a:schemeClr val="dk1"/>
              </a:solidFill>
              <a:latin typeface="Montserrat Medium"/>
              <a:ea typeface="Montserrat Medium"/>
              <a:cs typeface="Montserrat Medium"/>
              <a:sym typeface="Montserrat Medium"/>
            </a:endParaRPr>
          </a:p>
          <a:p>
            <a:pPr indent="0" lvl="0" marL="0" rtl="0" algn="l">
              <a:lnSpc>
                <a:spcPct val="100000"/>
              </a:lnSpc>
              <a:spcBef>
                <a:spcPts val="0"/>
              </a:spcBef>
              <a:spcAft>
                <a:spcPts val="0"/>
              </a:spcAft>
              <a:buSzPts val="1800"/>
              <a:buNone/>
            </a:pPr>
            <a:r>
              <a:rPr lang="en-GB" sz="1000">
                <a:solidFill>
                  <a:schemeClr val="dk1"/>
                </a:solidFill>
                <a:latin typeface="Montserrat Medium"/>
                <a:ea typeface="Montserrat Medium"/>
                <a:cs typeface="Montserrat Medium"/>
                <a:sym typeface="Montserrat Medium"/>
              </a:rPr>
              <a:t>To be done</a:t>
            </a:r>
            <a:endParaRPr sz="1000">
              <a:solidFill>
                <a:schemeClr val="dk1"/>
              </a:solidFill>
              <a:latin typeface="Montserrat Medium"/>
              <a:ea typeface="Montserrat Medium"/>
              <a:cs typeface="Montserrat Medium"/>
              <a:sym typeface="Montserrat Medium"/>
            </a:endParaRPr>
          </a:p>
          <a:p>
            <a:pPr indent="0" lvl="0" marL="0" rtl="0" algn="l">
              <a:lnSpc>
                <a:spcPct val="100000"/>
              </a:lnSpc>
              <a:spcBef>
                <a:spcPts val="0"/>
              </a:spcBef>
              <a:spcAft>
                <a:spcPts val="0"/>
              </a:spcAft>
              <a:buSzPts val="1800"/>
              <a:buNone/>
            </a:pPr>
            <a:r>
              <a:t/>
            </a:r>
            <a:endParaRPr sz="1200">
              <a:solidFill>
                <a:schemeClr val="dk1"/>
              </a:solidFill>
            </a:endParaRPr>
          </a:p>
        </p:txBody>
      </p:sp>
      <p:sp>
        <p:nvSpPr>
          <p:cNvPr id="225" name="Google Shape;225;g24bd6862e4d_3_10"/>
          <p:cNvSpPr txBox="1"/>
          <p:nvPr/>
        </p:nvSpPr>
        <p:spPr>
          <a:xfrm>
            <a:off x="269875" y="1066225"/>
            <a:ext cx="8376000" cy="3739200"/>
          </a:xfrm>
          <a:prstGeom prst="rect">
            <a:avLst/>
          </a:prstGeom>
          <a:noFill/>
          <a:ln>
            <a:noFill/>
          </a:ln>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Clr>
                <a:srgbClr val="000000"/>
              </a:buClr>
              <a:buSzPts val="1200"/>
              <a:buFont typeface="Arial"/>
              <a:buNone/>
            </a:pPr>
            <a:r>
              <a:rPr b="1" lang="en-GB" sz="1200">
                <a:solidFill>
                  <a:schemeClr val="dk1"/>
                </a:solidFill>
                <a:latin typeface="Montserrat"/>
                <a:ea typeface="Montserrat"/>
                <a:cs typeface="Montserrat"/>
                <a:sym typeface="Montserrat"/>
              </a:rPr>
              <a:t>Model:</a:t>
            </a:r>
            <a:r>
              <a:rPr lang="en-GB" sz="1200">
                <a:solidFill>
                  <a:schemeClr val="dk1"/>
                </a:solidFill>
                <a:latin typeface="Montserrat"/>
                <a:ea typeface="Montserrat"/>
                <a:cs typeface="Montserrat"/>
                <a:sym typeface="Montserrat"/>
              </a:rPr>
              <a:t> We will work with </a:t>
            </a:r>
            <a:r>
              <a:rPr lang="en-GB" sz="1200">
                <a:solidFill>
                  <a:schemeClr val="dk1"/>
                </a:solidFill>
                <a:latin typeface="Montserrat"/>
                <a:ea typeface="Montserrat"/>
                <a:cs typeface="Montserrat"/>
                <a:sym typeface="Montserrat"/>
              </a:rPr>
              <a:t>dichotomous</a:t>
            </a:r>
            <a:r>
              <a:rPr lang="en-GB" sz="1200">
                <a:solidFill>
                  <a:schemeClr val="dk1"/>
                </a:solidFill>
                <a:latin typeface="Montserrat"/>
                <a:ea typeface="Montserrat"/>
                <a:cs typeface="Montserrat"/>
                <a:sym typeface="Montserrat"/>
              </a:rPr>
              <a:t> variables, so our first model will be </a:t>
            </a:r>
            <a:r>
              <a:rPr lang="en-GB" sz="1200" u="sng">
                <a:solidFill>
                  <a:schemeClr val="dk1"/>
                </a:solidFill>
                <a:latin typeface="Montserrat"/>
                <a:ea typeface="Montserrat"/>
                <a:cs typeface="Montserrat"/>
                <a:sym typeface="Montserrat"/>
              </a:rPr>
              <a:t>Logistic Regression</a:t>
            </a:r>
            <a:r>
              <a:rPr lang="en-GB" sz="1200">
                <a:solidFill>
                  <a:schemeClr val="dk1"/>
                </a:solidFill>
                <a:latin typeface="Montserrat"/>
                <a:ea typeface="Montserrat"/>
                <a:cs typeface="Montserrat"/>
                <a:sym typeface="Montserrat"/>
              </a:rPr>
              <a:t> as </a:t>
            </a:r>
            <a:r>
              <a:rPr lang="en-GB" sz="1200">
                <a:solidFill>
                  <a:schemeClr val="dk1"/>
                </a:solidFill>
                <a:latin typeface="Montserrat"/>
                <a:ea typeface="Montserrat"/>
                <a:cs typeface="Montserrat"/>
                <a:sym typeface="Montserrat"/>
              </a:rPr>
              <a:t>benchmarking</a:t>
            </a:r>
            <a:r>
              <a:rPr lang="en-GB" sz="1200">
                <a:solidFill>
                  <a:schemeClr val="dk1"/>
                </a:solidFill>
                <a:latin typeface="Montserrat"/>
                <a:ea typeface="Montserrat"/>
                <a:cs typeface="Montserrat"/>
                <a:sym typeface="Montserrat"/>
              </a:rPr>
              <a:t> model. We will also try other models, such as:</a:t>
            </a:r>
            <a:endParaRPr sz="1200">
              <a:solidFill>
                <a:schemeClr val="dk1"/>
              </a:solidFill>
              <a:latin typeface="Montserrat"/>
              <a:ea typeface="Montserrat"/>
              <a:cs typeface="Montserrat"/>
              <a:sym typeface="Montserrat"/>
            </a:endParaRPr>
          </a:p>
          <a:p>
            <a:pPr indent="-304800" lvl="0" marL="457200" marR="0" rtl="0" algn="just">
              <a:lnSpc>
                <a:spcPct val="100000"/>
              </a:lnSpc>
              <a:spcBef>
                <a:spcPts val="0"/>
              </a:spcBef>
              <a:spcAft>
                <a:spcPts val="0"/>
              </a:spcAft>
              <a:buClr>
                <a:schemeClr val="dk1"/>
              </a:buClr>
              <a:buSzPts val="1200"/>
              <a:buFont typeface="Montserrat"/>
              <a:buChar char="●"/>
            </a:pPr>
            <a:r>
              <a:rPr lang="en-GB" sz="1200">
                <a:solidFill>
                  <a:schemeClr val="dk1"/>
                </a:solidFill>
                <a:latin typeface="Montserrat"/>
                <a:ea typeface="Montserrat"/>
                <a:cs typeface="Montserrat"/>
                <a:sym typeface="Montserrat"/>
              </a:rPr>
              <a:t>Ensemble</a:t>
            </a:r>
            <a:r>
              <a:rPr lang="en-GB" sz="1200">
                <a:solidFill>
                  <a:schemeClr val="dk1"/>
                </a:solidFill>
                <a:latin typeface="Montserrat"/>
                <a:ea typeface="Montserrat"/>
                <a:cs typeface="Montserrat"/>
                <a:sym typeface="Montserrat"/>
              </a:rPr>
              <a:t> Model:</a:t>
            </a:r>
            <a:endParaRPr sz="1200">
              <a:solidFill>
                <a:schemeClr val="dk1"/>
              </a:solidFill>
              <a:latin typeface="Montserrat"/>
              <a:ea typeface="Montserrat"/>
              <a:cs typeface="Montserrat"/>
              <a:sym typeface="Montserrat"/>
            </a:endParaRPr>
          </a:p>
          <a:p>
            <a:pPr indent="-304800" lvl="1" marL="914400" marR="0" rtl="0" algn="just">
              <a:lnSpc>
                <a:spcPct val="100000"/>
              </a:lnSpc>
              <a:spcBef>
                <a:spcPts val="0"/>
              </a:spcBef>
              <a:spcAft>
                <a:spcPts val="0"/>
              </a:spcAft>
              <a:buClr>
                <a:schemeClr val="dk1"/>
              </a:buClr>
              <a:buSzPts val="1200"/>
              <a:buFont typeface="Montserrat"/>
              <a:buChar char="○"/>
            </a:pPr>
            <a:r>
              <a:rPr lang="en-GB" sz="1200" u="sng">
                <a:solidFill>
                  <a:schemeClr val="dk1"/>
                </a:solidFill>
                <a:latin typeface="Montserrat"/>
                <a:ea typeface="Montserrat"/>
                <a:cs typeface="Montserrat"/>
                <a:sym typeface="Montserrat"/>
              </a:rPr>
              <a:t>Random Forest</a:t>
            </a:r>
            <a:r>
              <a:rPr lang="en-GB" sz="1200">
                <a:solidFill>
                  <a:schemeClr val="dk1"/>
                </a:solidFill>
                <a:latin typeface="Montserrat"/>
                <a:ea typeface="Montserrat"/>
                <a:cs typeface="Montserrat"/>
                <a:sym typeface="Montserrat"/>
              </a:rPr>
              <a:t> to upgrade the explainability of the model.</a:t>
            </a:r>
            <a:endParaRPr sz="1200">
              <a:solidFill>
                <a:schemeClr val="dk1"/>
              </a:solidFill>
              <a:latin typeface="Montserrat"/>
              <a:ea typeface="Montserrat"/>
              <a:cs typeface="Montserrat"/>
              <a:sym typeface="Montserrat"/>
            </a:endParaRPr>
          </a:p>
          <a:p>
            <a:pPr indent="-304800" lvl="1" marL="914400" marR="0" rtl="0" algn="just">
              <a:lnSpc>
                <a:spcPct val="100000"/>
              </a:lnSpc>
              <a:spcBef>
                <a:spcPts val="0"/>
              </a:spcBef>
              <a:spcAft>
                <a:spcPts val="0"/>
              </a:spcAft>
              <a:buClr>
                <a:schemeClr val="dk1"/>
              </a:buClr>
              <a:buSzPts val="1200"/>
              <a:buFont typeface="Montserrat"/>
              <a:buChar char="○"/>
            </a:pPr>
            <a:r>
              <a:rPr lang="en-GB" sz="1200" u="sng">
                <a:solidFill>
                  <a:schemeClr val="dk1"/>
                </a:solidFill>
                <a:latin typeface="Montserrat"/>
                <a:ea typeface="Montserrat"/>
                <a:cs typeface="Montserrat"/>
                <a:sym typeface="Montserrat"/>
              </a:rPr>
              <a:t>Gradient Boosting</a:t>
            </a:r>
            <a:r>
              <a:rPr lang="en-GB" sz="1200">
                <a:solidFill>
                  <a:schemeClr val="dk1"/>
                </a:solidFill>
                <a:latin typeface="Montserrat"/>
                <a:ea typeface="Montserrat"/>
                <a:cs typeface="Montserrat"/>
                <a:sym typeface="Montserrat"/>
              </a:rPr>
              <a:t> easy to interpret it’s prediction.</a:t>
            </a:r>
            <a:endParaRPr sz="1200">
              <a:solidFill>
                <a:schemeClr val="dk1"/>
              </a:solidFill>
              <a:latin typeface="Montserrat"/>
              <a:ea typeface="Montserrat"/>
              <a:cs typeface="Montserrat"/>
              <a:sym typeface="Montserrat"/>
            </a:endParaRPr>
          </a:p>
          <a:p>
            <a:pPr indent="-304800" lvl="1" marL="914400" marR="0" rtl="0" algn="just">
              <a:lnSpc>
                <a:spcPct val="100000"/>
              </a:lnSpc>
              <a:spcBef>
                <a:spcPts val="0"/>
              </a:spcBef>
              <a:spcAft>
                <a:spcPts val="0"/>
              </a:spcAft>
              <a:buClr>
                <a:schemeClr val="dk1"/>
              </a:buClr>
              <a:buSzPts val="1200"/>
              <a:buFont typeface="Montserrat"/>
              <a:buChar char="○"/>
            </a:pPr>
            <a:r>
              <a:rPr lang="en-GB" sz="1200" u="sng">
                <a:solidFill>
                  <a:schemeClr val="dk1"/>
                </a:solidFill>
                <a:latin typeface="Montserrat"/>
                <a:ea typeface="Montserrat"/>
                <a:cs typeface="Montserrat"/>
                <a:sym typeface="Montserrat"/>
              </a:rPr>
              <a:t>XG Boost</a:t>
            </a:r>
            <a:r>
              <a:rPr lang="en-GB" sz="1200">
                <a:solidFill>
                  <a:schemeClr val="dk1"/>
                </a:solidFill>
                <a:latin typeface="Montserrat"/>
                <a:ea typeface="Montserrat"/>
                <a:cs typeface="Montserrat"/>
                <a:sym typeface="Montserrat"/>
              </a:rPr>
              <a:t> execution speed and model performance</a:t>
            </a:r>
            <a:endParaRPr sz="1200">
              <a:solidFill>
                <a:schemeClr val="dk1"/>
              </a:solidFill>
              <a:latin typeface="Montserrat"/>
              <a:ea typeface="Montserrat"/>
              <a:cs typeface="Montserrat"/>
              <a:sym typeface="Montserrat"/>
            </a:endParaRPr>
          </a:p>
          <a:p>
            <a:pPr indent="0" lvl="0" marL="457200" marR="0" rtl="0" algn="just">
              <a:lnSpc>
                <a:spcPct val="100000"/>
              </a:lnSpc>
              <a:spcBef>
                <a:spcPts val="0"/>
              </a:spcBef>
              <a:spcAft>
                <a:spcPts val="0"/>
              </a:spcAft>
              <a:buNone/>
            </a:pPr>
            <a:r>
              <a:rPr lang="en-GB" sz="1200">
                <a:solidFill>
                  <a:schemeClr val="dk1"/>
                </a:solidFill>
                <a:latin typeface="Montserrat"/>
                <a:ea typeface="Montserrat"/>
                <a:cs typeface="Montserrat"/>
                <a:sym typeface="Montserrat"/>
              </a:rPr>
              <a:t>Among others.</a:t>
            </a:r>
            <a:endParaRPr sz="12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200"/>
              <a:buFont typeface="Arial"/>
              <a:buNone/>
            </a:pPr>
            <a:r>
              <a:t/>
            </a:r>
            <a:endParaRPr sz="12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200"/>
              <a:buFont typeface="Arial"/>
              <a:buNone/>
            </a:pPr>
            <a:r>
              <a:t/>
            </a:r>
            <a:endParaRPr sz="12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200"/>
              <a:buFont typeface="Arial"/>
              <a:buNone/>
            </a:pPr>
            <a:r>
              <a:t/>
            </a:r>
            <a:endParaRPr sz="12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200"/>
              <a:buFont typeface="Arial"/>
              <a:buNone/>
            </a:pPr>
            <a:r>
              <a:rPr b="1" lang="en-GB" sz="1200">
                <a:solidFill>
                  <a:schemeClr val="dk1"/>
                </a:solidFill>
                <a:latin typeface="Montserrat"/>
                <a:ea typeface="Montserrat"/>
                <a:cs typeface="Montserrat"/>
                <a:sym typeface="Montserrat"/>
              </a:rPr>
              <a:t>Implementation: </a:t>
            </a:r>
            <a:endParaRPr b="1" sz="1200">
              <a:solidFill>
                <a:schemeClr val="dk1"/>
              </a:solidFill>
              <a:latin typeface="Montserrat"/>
              <a:ea typeface="Montserrat"/>
              <a:cs typeface="Montserrat"/>
              <a:sym typeface="Montserrat"/>
            </a:endParaRPr>
          </a:p>
          <a:p>
            <a:pPr indent="-304800" lvl="0" marL="457200" marR="0" rtl="0" algn="l">
              <a:lnSpc>
                <a:spcPct val="100000"/>
              </a:lnSpc>
              <a:spcBef>
                <a:spcPts val="0"/>
              </a:spcBef>
              <a:spcAft>
                <a:spcPts val="0"/>
              </a:spcAft>
              <a:buClr>
                <a:schemeClr val="dk1"/>
              </a:buClr>
              <a:buSzPts val="1200"/>
              <a:buFont typeface="Montserrat"/>
              <a:buChar char="●"/>
            </a:pPr>
            <a:r>
              <a:rPr lang="en-GB" sz="1200" u="sng">
                <a:solidFill>
                  <a:schemeClr val="dk1"/>
                </a:solidFill>
                <a:latin typeface="Montserrat"/>
                <a:ea typeface="Montserrat"/>
                <a:cs typeface="Montserrat"/>
                <a:sym typeface="Montserrat"/>
              </a:rPr>
              <a:t>Data</a:t>
            </a:r>
            <a:r>
              <a:rPr lang="en-GB" sz="1200">
                <a:solidFill>
                  <a:schemeClr val="dk1"/>
                </a:solidFill>
                <a:latin typeface="Montserrat"/>
                <a:ea typeface="Montserrat"/>
                <a:cs typeface="Montserrat"/>
                <a:sym typeface="Montserrat"/>
              </a:rPr>
              <a:t>: We will create a Dataset from the raw information (CSV).</a:t>
            </a:r>
            <a:endParaRPr sz="1200">
              <a:solidFill>
                <a:schemeClr val="dk1"/>
              </a:solidFill>
              <a:latin typeface="Montserrat"/>
              <a:ea typeface="Montserrat"/>
              <a:cs typeface="Montserrat"/>
              <a:sym typeface="Montserrat"/>
            </a:endParaRPr>
          </a:p>
          <a:p>
            <a:pPr indent="-304800" lvl="0" marL="457200" marR="0" rtl="0" algn="l">
              <a:lnSpc>
                <a:spcPct val="100000"/>
              </a:lnSpc>
              <a:spcBef>
                <a:spcPts val="0"/>
              </a:spcBef>
              <a:spcAft>
                <a:spcPts val="0"/>
              </a:spcAft>
              <a:buClr>
                <a:schemeClr val="dk1"/>
              </a:buClr>
              <a:buSzPts val="1200"/>
              <a:buFont typeface="Montserrat"/>
              <a:buChar char="●"/>
            </a:pPr>
            <a:r>
              <a:rPr lang="en-GB" sz="1200" u="sng">
                <a:solidFill>
                  <a:schemeClr val="dk1"/>
                </a:solidFill>
                <a:latin typeface="Montserrat"/>
                <a:ea typeface="Montserrat"/>
                <a:cs typeface="Montserrat"/>
                <a:sym typeface="Montserrat"/>
              </a:rPr>
              <a:t>Workspace</a:t>
            </a:r>
            <a:r>
              <a:rPr lang="en-GB" sz="1200">
                <a:solidFill>
                  <a:schemeClr val="dk1"/>
                </a:solidFill>
                <a:latin typeface="Montserrat"/>
                <a:ea typeface="Montserrat"/>
                <a:cs typeface="Montserrat"/>
                <a:sym typeface="Montserrat"/>
              </a:rPr>
              <a:t>: Colab → Python</a:t>
            </a:r>
            <a:endParaRPr sz="1200">
              <a:solidFill>
                <a:schemeClr val="dk1"/>
              </a:solidFill>
              <a:latin typeface="Montserrat"/>
              <a:ea typeface="Montserrat"/>
              <a:cs typeface="Montserrat"/>
              <a:sym typeface="Montserrat"/>
            </a:endParaRPr>
          </a:p>
          <a:p>
            <a:pPr indent="-304800" lvl="0" marL="457200" marR="0" rtl="0" algn="l">
              <a:lnSpc>
                <a:spcPct val="100000"/>
              </a:lnSpc>
              <a:spcBef>
                <a:spcPts val="0"/>
              </a:spcBef>
              <a:spcAft>
                <a:spcPts val="0"/>
              </a:spcAft>
              <a:buClr>
                <a:schemeClr val="dk1"/>
              </a:buClr>
              <a:buSzPts val="1200"/>
              <a:buFont typeface="Montserrat"/>
              <a:buChar char="●"/>
            </a:pPr>
            <a:r>
              <a:rPr lang="en-GB" sz="1200" u="sng">
                <a:solidFill>
                  <a:schemeClr val="dk1"/>
                </a:solidFill>
                <a:latin typeface="Montserrat"/>
                <a:ea typeface="Montserrat"/>
                <a:cs typeface="Montserrat"/>
                <a:sym typeface="Montserrat"/>
              </a:rPr>
              <a:t>Steps</a:t>
            </a:r>
            <a:r>
              <a:rPr lang="en-GB" sz="1200">
                <a:solidFill>
                  <a:schemeClr val="dk1"/>
                </a:solidFill>
                <a:latin typeface="Montserrat"/>
                <a:ea typeface="Montserrat"/>
                <a:cs typeface="Montserrat"/>
                <a:sym typeface="Montserrat"/>
              </a:rPr>
              <a:t>:</a:t>
            </a:r>
            <a:endParaRPr sz="1200">
              <a:solidFill>
                <a:schemeClr val="dk1"/>
              </a:solidFill>
              <a:latin typeface="Montserrat"/>
              <a:ea typeface="Montserrat"/>
              <a:cs typeface="Montserrat"/>
              <a:sym typeface="Montserrat"/>
            </a:endParaRPr>
          </a:p>
          <a:p>
            <a:pPr indent="-304800" lvl="1" marL="914400" rtl="0" algn="l">
              <a:spcBef>
                <a:spcPts val="0"/>
              </a:spcBef>
              <a:spcAft>
                <a:spcPts val="0"/>
              </a:spcAft>
              <a:buClr>
                <a:schemeClr val="dk1"/>
              </a:buClr>
              <a:buSzPts val="1200"/>
              <a:buFont typeface="Montserrat"/>
              <a:buAutoNum type="alphaLcPeriod"/>
            </a:pPr>
            <a:r>
              <a:rPr lang="en-GB" sz="1200">
                <a:solidFill>
                  <a:schemeClr val="dk1"/>
                </a:solidFill>
                <a:latin typeface="Montserrat"/>
                <a:ea typeface="Montserrat"/>
                <a:cs typeface="Montserrat"/>
                <a:sym typeface="Montserrat"/>
              </a:rPr>
              <a:t>Data Understanding</a:t>
            </a:r>
            <a:endParaRPr sz="1200">
              <a:solidFill>
                <a:schemeClr val="dk1"/>
              </a:solidFill>
              <a:latin typeface="Montserrat"/>
              <a:ea typeface="Montserrat"/>
              <a:cs typeface="Montserrat"/>
              <a:sym typeface="Montserrat"/>
            </a:endParaRPr>
          </a:p>
          <a:p>
            <a:pPr indent="-304800" lvl="1" marL="914400" rtl="0" algn="l">
              <a:spcBef>
                <a:spcPts val="0"/>
              </a:spcBef>
              <a:spcAft>
                <a:spcPts val="0"/>
              </a:spcAft>
              <a:buClr>
                <a:schemeClr val="dk1"/>
              </a:buClr>
              <a:buSzPts val="1200"/>
              <a:buFont typeface="Montserrat"/>
              <a:buAutoNum type="alphaLcPeriod"/>
            </a:pPr>
            <a:r>
              <a:rPr lang="en-GB" sz="1200">
                <a:solidFill>
                  <a:schemeClr val="dk1"/>
                </a:solidFill>
                <a:latin typeface="Montserrat"/>
                <a:ea typeface="Montserrat"/>
                <a:cs typeface="Montserrat"/>
                <a:sym typeface="Montserrat"/>
              </a:rPr>
              <a:t>Data Preparation - Data Clean Up</a:t>
            </a:r>
            <a:endParaRPr sz="1200">
              <a:solidFill>
                <a:schemeClr val="dk1"/>
              </a:solidFill>
              <a:latin typeface="Montserrat"/>
              <a:ea typeface="Montserrat"/>
              <a:cs typeface="Montserrat"/>
              <a:sym typeface="Montserrat"/>
            </a:endParaRPr>
          </a:p>
          <a:p>
            <a:pPr indent="-304800" lvl="1" marL="914400" rtl="0" algn="l">
              <a:spcBef>
                <a:spcPts val="0"/>
              </a:spcBef>
              <a:spcAft>
                <a:spcPts val="0"/>
              </a:spcAft>
              <a:buClr>
                <a:schemeClr val="dk1"/>
              </a:buClr>
              <a:buSzPts val="1200"/>
              <a:buFont typeface="Montserrat"/>
              <a:buAutoNum type="alphaLcPeriod"/>
            </a:pPr>
            <a:r>
              <a:rPr lang="en-GB" sz="1200">
                <a:solidFill>
                  <a:schemeClr val="dk1"/>
                </a:solidFill>
                <a:latin typeface="Montserrat"/>
                <a:ea typeface="Montserrat"/>
                <a:cs typeface="Montserrat"/>
                <a:sym typeface="Montserrat"/>
              </a:rPr>
              <a:t>Exploratory Data Analysis</a:t>
            </a:r>
            <a:endParaRPr sz="1200">
              <a:solidFill>
                <a:schemeClr val="dk1"/>
              </a:solidFill>
              <a:latin typeface="Montserrat"/>
              <a:ea typeface="Montserrat"/>
              <a:cs typeface="Montserrat"/>
              <a:sym typeface="Montserrat"/>
            </a:endParaRPr>
          </a:p>
          <a:p>
            <a:pPr indent="-304800" lvl="1" marL="914400" marR="0" rtl="0" algn="l">
              <a:lnSpc>
                <a:spcPct val="100000"/>
              </a:lnSpc>
              <a:spcBef>
                <a:spcPts val="0"/>
              </a:spcBef>
              <a:spcAft>
                <a:spcPts val="0"/>
              </a:spcAft>
              <a:buClr>
                <a:schemeClr val="dk1"/>
              </a:buClr>
              <a:buSzPts val="1200"/>
              <a:buFont typeface="Montserrat"/>
              <a:buAutoNum type="alphaLcPeriod"/>
            </a:pPr>
            <a:r>
              <a:rPr lang="en-GB" sz="1200">
                <a:solidFill>
                  <a:schemeClr val="dk1"/>
                </a:solidFill>
                <a:latin typeface="Montserrat"/>
                <a:ea typeface="Montserrat"/>
                <a:cs typeface="Montserrat"/>
                <a:sym typeface="Montserrat"/>
              </a:rPr>
              <a:t>Modeling</a:t>
            </a:r>
            <a:endParaRPr sz="1200">
              <a:solidFill>
                <a:schemeClr val="dk1"/>
              </a:solidFill>
              <a:latin typeface="Montserrat"/>
              <a:ea typeface="Montserrat"/>
              <a:cs typeface="Montserrat"/>
              <a:sym typeface="Montserrat"/>
            </a:endParaRPr>
          </a:p>
          <a:p>
            <a:pPr indent="-304800" lvl="1" marL="914400" marR="0" rtl="0" algn="l">
              <a:lnSpc>
                <a:spcPct val="100000"/>
              </a:lnSpc>
              <a:spcBef>
                <a:spcPts val="0"/>
              </a:spcBef>
              <a:spcAft>
                <a:spcPts val="0"/>
              </a:spcAft>
              <a:buClr>
                <a:schemeClr val="dk1"/>
              </a:buClr>
              <a:buSzPts val="1200"/>
              <a:buFont typeface="Montserrat"/>
              <a:buAutoNum type="alphaLcPeriod"/>
            </a:pPr>
            <a:r>
              <a:rPr lang="en-GB" sz="1200">
                <a:solidFill>
                  <a:schemeClr val="dk1"/>
                </a:solidFill>
                <a:latin typeface="Montserrat"/>
                <a:ea typeface="Montserrat"/>
                <a:cs typeface="Montserrat"/>
                <a:sym typeface="Montserrat"/>
              </a:rPr>
              <a:t>Validation</a:t>
            </a:r>
            <a:endParaRPr sz="1200">
              <a:solidFill>
                <a:schemeClr val="dk1"/>
              </a:solidFill>
              <a:latin typeface="Montserrat"/>
              <a:ea typeface="Montserrat"/>
              <a:cs typeface="Montserrat"/>
              <a:sym typeface="Montserrat"/>
            </a:endParaRPr>
          </a:p>
          <a:p>
            <a:pPr indent="-304800" lvl="1" marL="914400" marR="0" rtl="0" algn="l">
              <a:lnSpc>
                <a:spcPct val="100000"/>
              </a:lnSpc>
              <a:spcBef>
                <a:spcPts val="0"/>
              </a:spcBef>
              <a:spcAft>
                <a:spcPts val="0"/>
              </a:spcAft>
              <a:buClr>
                <a:schemeClr val="dk1"/>
              </a:buClr>
              <a:buSzPts val="1200"/>
              <a:buFont typeface="Montserrat"/>
              <a:buAutoNum type="alphaLcPeriod"/>
            </a:pPr>
            <a:r>
              <a:rPr lang="en-GB" sz="1200">
                <a:solidFill>
                  <a:schemeClr val="dk1"/>
                </a:solidFill>
                <a:latin typeface="Montserrat"/>
                <a:ea typeface="Montserrat"/>
                <a:cs typeface="Montserrat"/>
                <a:sym typeface="Montserrat"/>
              </a:rPr>
              <a:t>Visualization and Presentation</a:t>
            </a:r>
            <a:endParaRPr sz="12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200"/>
              <a:buFont typeface="Arial"/>
              <a:buNone/>
            </a:pPr>
            <a:r>
              <a:t/>
            </a:r>
            <a:endParaRPr sz="1200">
              <a:solidFill>
                <a:schemeClr val="dk1"/>
              </a:solidFill>
              <a:latin typeface="Montserrat"/>
              <a:ea typeface="Montserrat"/>
              <a:cs typeface="Montserrat"/>
              <a:sym typeface="Montserra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g24bd6862e4d_3_24"/>
          <p:cNvSpPr txBox="1"/>
          <p:nvPr>
            <p:ph type="title"/>
          </p:nvPr>
        </p:nvSpPr>
        <p:spPr>
          <a:xfrm>
            <a:off x="1427400" y="2170352"/>
            <a:ext cx="6289200" cy="666300"/>
          </a:xfrm>
          <a:prstGeom prst="rect">
            <a:avLst/>
          </a:prstGeom>
          <a:noFill/>
          <a:ln>
            <a:noFill/>
          </a:ln>
        </p:spPr>
        <p:txBody>
          <a:bodyPr anchorCtr="0" anchor="b" bIns="0" lIns="0" spcFirstLastPara="1" rIns="0" wrap="square" tIns="0">
            <a:noAutofit/>
          </a:bodyPr>
          <a:lstStyle/>
          <a:p>
            <a:pPr indent="0" lvl="0" marL="0" rtl="0" algn="ctr">
              <a:lnSpc>
                <a:spcPct val="100000"/>
              </a:lnSpc>
              <a:spcBef>
                <a:spcPts val="0"/>
              </a:spcBef>
              <a:spcAft>
                <a:spcPts val="0"/>
              </a:spcAft>
              <a:buSzPts val="2700"/>
              <a:buNone/>
            </a:pPr>
            <a:r>
              <a:rPr lang="en-GB"/>
              <a:t>Churn Prediction Model</a:t>
            </a:r>
            <a:endParaRPr/>
          </a:p>
          <a:p>
            <a:pPr indent="0" lvl="0" marL="0" rtl="0" algn="ctr">
              <a:lnSpc>
                <a:spcPct val="100000"/>
              </a:lnSpc>
              <a:spcBef>
                <a:spcPts val="0"/>
              </a:spcBef>
              <a:spcAft>
                <a:spcPts val="0"/>
              </a:spcAft>
              <a:buSzPts val="2700"/>
              <a:buNone/>
            </a:pPr>
            <a:r>
              <a:rPr lang="en-GB" sz="1400"/>
              <a:t>Kick Off</a:t>
            </a:r>
            <a:endParaRPr sz="1400"/>
          </a:p>
        </p:txBody>
      </p:sp>
      <p:sp>
        <p:nvSpPr>
          <p:cNvPr id="232" name="Google Shape;232;g24bd6862e4d_3_24"/>
          <p:cNvSpPr txBox="1"/>
          <p:nvPr>
            <p:ph type="title"/>
          </p:nvPr>
        </p:nvSpPr>
        <p:spPr>
          <a:xfrm>
            <a:off x="106800" y="4805375"/>
            <a:ext cx="2338500" cy="221400"/>
          </a:xfrm>
          <a:prstGeom prst="rect">
            <a:avLst/>
          </a:prstGeom>
          <a:noFill/>
          <a:ln>
            <a:noFill/>
          </a:ln>
        </p:spPr>
        <p:txBody>
          <a:bodyPr anchorCtr="0" anchor="b" bIns="0" lIns="0" spcFirstLastPara="1" rIns="0" wrap="square" tIns="0">
            <a:noAutofit/>
          </a:bodyPr>
          <a:lstStyle/>
          <a:p>
            <a:pPr indent="0" lvl="0" marL="0" rtl="0" algn="l">
              <a:lnSpc>
                <a:spcPct val="100000"/>
              </a:lnSpc>
              <a:spcBef>
                <a:spcPts val="0"/>
              </a:spcBef>
              <a:spcAft>
                <a:spcPts val="0"/>
              </a:spcAft>
              <a:buSzPts val="2700"/>
              <a:buNone/>
            </a:pPr>
            <a:r>
              <a:rPr lang="en-GB" sz="1400"/>
              <a:t>Date: 30-May-2023</a:t>
            </a:r>
            <a:endParaRPr sz="1400"/>
          </a:p>
        </p:txBody>
      </p:sp>
    </p:spTree>
  </p:cSld>
  <p:clrMapOvr>
    <a:masterClrMapping/>
  </p:clrMapOvr>
</p:sld>
</file>

<file path=ppt/theme/theme1.xml><?xml version="1.0" encoding="utf-8"?>
<a:theme xmlns:a="http://schemas.openxmlformats.org/drawingml/2006/main" xmlns:r="http://schemas.openxmlformats.org/officeDocument/2006/relationships" name="TW Autumn '18 updated">
  <a:themeElements>
    <a:clrScheme name="Treatwell theme colours 1">
      <a:dk1>
        <a:srgbClr val="001E62"/>
      </a:dk1>
      <a:lt1>
        <a:srgbClr val="FFFFFF"/>
      </a:lt1>
      <a:dk2>
        <a:srgbClr val="001E62"/>
      </a:dk2>
      <a:lt2>
        <a:srgbClr val="FFFFFF"/>
      </a:lt2>
      <a:accent1>
        <a:srgbClr val="D6CF8D"/>
      </a:accent1>
      <a:accent2>
        <a:srgbClr val="001E62"/>
      </a:accent2>
      <a:accent3>
        <a:srgbClr val="00B0B9"/>
      </a:accent3>
      <a:accent4>
        <a:srgbClr val="FF808B"/>
      </a:accent4>
      <a:accent5>
        <a:srgbClr val="EFDF00"/>
      </a:accent5>
      <a:accent6>
        <a:srgbClr val="78D64B"/>
      </a:accent6>
      <a:hlink>
        <a:srgbClr val="001E62"/>
      </a:hlink>
      <a:folHlink>
        <a:srgbClr val="FF5C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